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handoutMasterIdLst>
    <p:handoutMasterId r:id="rId18"/>
  </p:handoutMasterIdLst>
  <p:sldIdLst>
    <p:sldId id="275" r:id="rId5"/>
    <p:sldId id="258" r:id="rId6"/>
    <p:sldId id="271" r:id="rId7"/>
    <p:sldId id="273" r:id="rId8"/>
    <p:sldId id="277" r:id="rId9"/>
    <p:sldId id="276" r:id="rId10"/>
    <p:sldId id="279" r:id="rId11"/>
    <p:sldId id="280" r:id="rId12"/>
    <p:sldId id="281" r:id="rId13"/>
    <p:sldId id="282" r:id="rId14"/>
    <p:sldId id="283" r:id="rId15"/>
    <p:sldId id="26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10DE22-AD07-0442-6262-E2EEDB04BFF9}" name="Julia Fellinger" initials="JF" userId="S::julia.fellinger@3s.co.at::d8d153e8-42bf-4e9f-b551-1d61abc6c8f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lina Delioglani" initials="MD" lastIdx="13" clrIdx="0">
    <p:extLst>
      <p:ext uri="{19B8F6BF-5375-455C-9EA6-DF929625EA0E}">
        <p15:presenceInfo xmlns:p15="http://schemas.microsoft.com/office/powerpoint/2012/main" userId="4655b8f9901a0859" providerId="Windows Live"/>
      </p:ext>
    </p:extLst>
  </p:cmAuthor>
  <p:cmAuthor id="2" name="Dafni Delioglani" initials="DD" lastIdx="10" clrIdx="1">
    <p:extLst>
      <p:ext uri="{19B8F6BF-5375-455C-9EA6-DF929625EA0E}">
        <p15:presenceInfo xmlns:p15="http://schemas.microsoft.com/office/powerpoint/2012/main" userId="Dafni Delioglan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B80"/>
    <a:srgbClr val="0A6D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366" autoAdjust="0"/>
    <p:restoredTop sz="94467" autoAdjust="0"/>
  </p:normalViewPr>
  <p:slideViewPr>
    <p:cSldViewPr snapToGrid="0">
      <p:cViewPr varScale="1">
        <p:scale>
          <a:sx n="104" d="100"/>
          <a:sy n="104" d="100"/>
        </p:scale>
        <p:origin x="276" y="11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3" d="100"/>
          <a:sy n="83" d="100"/>
        </p:scale>
        <p:origin x="29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1E22E3-F515-EAA5-D6B2-9287020309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9114AEC-6B01-E27A-8035-2FC63DE63E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58EAF1F-0ADC-4E5D-90AA-AA2C690AFD84}" type="datetimeFigureOut">
              <a:rPr lang="en-GB" smtClean="0"/>
              <a:t>05/10/2026</a:t>
            </a:fld>
            <a:endParaRPr lang="en-GB"/>
          </a:p>
        </p:txBody>
      </p:sp>
      <p:sp>
        <p:nvSpPr>
          <p:cNvPr id="4" name="Footer Placeholder 3">
            <a:extLst>
              <a:ext uri="{FF2B5EF4-FFF2-40B4-BE49-F238E27FC236}">
                <a16:creationId xmlns:a16="http://schemas.microsoft.com/office/drawing/2014/main" id="{E00A6736-5E7D-ADF2-9805-0D726BB18B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F9D18272-A2B3-E300-3D10-22177380BA4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9FF67D-0AE5-46CA-AF2F-401C02443E44}" type="slidenum">
              <a:rPr lang="en-GB" smtClean="0"/>
              <a:t>‹#›</a:t>
            </a:fld>
            <a:endParaRPr lang="en-GB"/>
          </a:p>
        </p:txBody>
      </p:sp>
    </p:spTree>
    <p:extLst>
      <p:ext uri="{BB962C8B-B14F-4D97-AF65-F5344CB8AC3E}">
        <p14:creationId xmlns:p14="http://schemas.microsoft.com/office/powerpoint/2010/main" val="26382124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CF49C4-F965-4FAF-93F8-A4D75ECF6B2C}" type="datetimeFigureOut">
              <a:rPr lang="en-GB" smtClean="0"/>
              <a:t>05/10/2026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99076B-19D0-40DD-9EB1-2CDE456B76AF}" type="slidenum">
              <a:rPr lang="en-GB" smtClean="0"/>
              <a:t>‹#›</a:t>
            </a:fld>
            <a:endParaRPr lang="en-GB"/>
          </a:p>
        </p:txBody>
      </p:sp>
    </p:spTree>
    <p:extLst>
      <p:ext uri="{BB962C8B-B14F-4D97-AF65-F5344CB8AC3E}">
        <p14:creationId xmlns:p14="http://schemas.microsoft.com/office/powerpoint/2010/main" val="3890801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lt-LT" b="0" dirty="0"/>
              <a:t>Jei pageidaujama, šioje skaidrėje galima pateikti nuorodą į kitą kurso dalį „Pasivaikščiojimas viešojoje žaliojoje erdvėje“, ypač į 1 stotelę – „Biologinė įvairovė: kas čia gyvena ir kodėl?“, kurioje nagrinėjama biologinė įvairovė, įvairių augalų ir gyvūnų rūšių atpažinimas bei buveinių svarba.</a:t>
            </a:r>
          </a:p>
          <a:p>
            <a:r>
              <a:rPr lang="lt-LT" b="0" dirty="0"/>
              <a:t>Sisteminio mąstymo užduotį galima pradėti pateikiant klausimus, pavyzdžiui:</a:t>
            </a:r>
          </a:p>
          <a:p>
            <a:r>
              <a:rPr lang="lt-LT" b="0" dirty="0"/>
              <a:t>Kas pasikeistų, jei veją šienautume rečiau? </a:t>
            </a:r>
          </a:p>
          <a:p>
            <a:r>
              <a:rPr lang="lt-LT" b="0" dirty="0"/>
              <a:t>Kas laimėtų ir kaip, jei tam tikroje vietoje pasodintume medžių? </a:t>
            </a:r>
          </a:p>
          <a:p>
            <a:r>
              <a:rPr lang="lt-LT" b="0" dirty="0"/>
              <a:t>Tokie klausimai padeda besimokantiesiems suprasti ekosistemų tarpusavio sąsajas, parodant, kaip vienas pokytis veikia augalus, gyvūnus, žmones ir aplinkos procesus. Tai parengia besimokančiuosius Klimato pasivaikščiojimui, kurio metu jie šias sąsajas stebės realioje gamta grįstų sprendimų aplinkoje.</a:t>
            </a:r>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7</a:t>
            </a:fld>
            <a:endParaRPr lang="en-GB"/>
          </a:p>
        </p:txBody>
      </p:sp>
    </p:spTree>
    <p:extLst>
      <p:ext uri="{BB962C8B-B14F-4D97-AF65-F5344CB8AC3E}">
        <p14:creationId xmlns:p14="http://schemas.microsoft.com/office/powerpoint/2010/main" val="408979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Jei pageidaujama, šioje skaidrėje galima pateikti nuorodą į kitą kurso dalį („Pasivaikščiojimas viešojoje žaliojoje erdvėje“), ypač į 2 stotelę – „Vanduo ir dirvožemis: kas vyksta po mūsų kojomis?“. Joje besimokantieji atliks paprastą vandens infiltracijos bandymą, kuris parodys, kaip dirvožemio struktūra, augalijos danga ir dirvožemio suslėgimas veikia vandens įsigėrimą ir sulaikymą. Tai padės suprasti, kaip dirvožemis, atlikdamas gamta grįsto sprendimo (GGS) funkciją, prisideda prie tvaraus vandens išteklių valdymo.</a:t>
            </a:r>
            <a:endParaRPr lang="en-US" sz="1200" noProof="0" dirty="0">
              <a:latin typeface="+mn-lt"/>
            </a:endParaRPr>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8</a:t>
            </a:fld>
            <a:endParaRPr lang="en-GB"/>
          </a:p>
        </p:txBody>
      </p:sp>
    </p:spTree>
    <p:extLst>
      <p:ext uri="{BB962C8B-B14F-4D97-AF65-F5344CB8AC3E}">
        <p14:creationId xmlns:p14="http://schemas.microsoft.com/office/powerpoint/2010/main" val="2417012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lt-LT" b="0" dirty="0"/>
              <a:t>Jei pageidaujama, šioje skaidrėje galima pateikti nuorodą į kitą kurso dalį „Pasivaikščiojimas viešojoje žaliojoje erdvėje“, ypač į 3 stotelę – „Žmonės ir klimatas: kodėl tai svarbu?“.</a:t>
            </a:r>
          </a:p>
          <a:p>
            <a:r>
              <a:rPr lang="lt-LT" b="0" dirty="0"/>
              <a:t>Pavyzdžiui, miestų karščio salų efektas yra vienas svarbiausių klimato kaitos padarinių, kuriuos padeda mažinti ekosistemomis grindžiami metodai (</a:t>
            </a:r>
            <a:r>
              <a:rPr lang="lt-LT" b="0" dirty="0" err="1"/>
              <a:t>EbA</a:t>
            </a:r>
            <a:r>
              <a:rPr lang="lt-LT" b="0" dirty="0"/>
              <a:t>). Integruojant medžius ir žaliąsias erdves į miestų aplinką, ekosistemos suteikia pavėsį, vėsina aplinką ir gerina šiluminį komfortą, taip padėdamos žmonėms prisitaikyti prie aukštesnės temperatūros gamta grįstais sprendimais.</a:t>
            </a:r>
          </a:p>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9</a:t>
            </a:fld>
            <a:endParaRPr lang="en-GB"/>
          </a:p>
        </p:txBody>
      </p:sp>
    </p:spTree>
    <p:extLst>
      <p:ext uri="{BB962C8B-B14F-4D97-AF65-F5344CB8AC3E}">
        <p14:creationId xmlns:p14="http://schemas.microsoft.com/office/powerpoint/2010/main" val="2706275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lt-LT" b="0" dirty="0"/>
              <a:t>Jei pageidaujama, šioje skaidrėje galima pateikti nuorodą į kitą kurso dalį „Pasivaikščiojimas viešojoje žaliojoje erdvėje“, ypač į 2 stotelę – „Vanduo ir dirvožemis: kas vyksta po mūsų kojomis?“</a:t>
            </a:r>
          </a:p>
          <a:p>
            <a:r>
              <a:rPr lang="lt-LT" b="0" dirty="0"/>
              <a:t>Pavyzdžiui, potvynių riziką galima mažinti taikant </a:t>
            </a:r>
            <a:r>
              <a:rPr lang="lt-LT" b="0" dirty="0" err="1"/>
              <a:t>Eco</a:t>
            </a:r>
            <a:r>
              <a:rPr lang="lt-LT" b="0" dirty="0"/>
              <a:t>-DRR, pasitelkiant sveiką dirvožemį ir augaliją vandeniui sugerti, kaupti ir jo tėkmei sulėtinti. Šios ekosistemų funkcijos mažina paviršinį nuotėkį ir silpnina smarkių liūčių poveikį.</a:t>
            </a:r>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10</a:t>
            </a:fld>
            <a:endParaRPr lang="en-GB"/>
          </a:p>
        </p:txBody>
      </p:sp>
    </p:spTree>
    <p:extLst>
      <p:ext uri="{BB962C8B-B14F-4D97-AF65-F5344CB8AC3E}">
        <p14:creationId xmlns:p14="http://schemas.microsoft.com/office/powerpoint/2010/main" val="3709595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11</a:t>
            </a:fld>
            <a:endParaRPr lang="en-GB"/>
          </a:p>
        </p:txBody>
      </p:sp>
    </p:spTree>
    <p:extLst>
      <p:ext uri="{BB962C8B-B14F-4D97-AF65-F5344CB8AC3E}">
        <p14:creationId xmlns:p14="http://schemas.microsoft.com/office/powerpoint/2010/main" val="3297716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A499076B-19D0-40DD-9EB1-2CDE456B76AF}" type="slidenum">
              <a:rPr lang="en-GB" smtClean="0"/>
              <a:t>12</a:t>
            </a:fld>
            <a:endParaRPr lang="en-GB"/>
          </a:p>
        </p:txBody>
      </p:sp>
    </p:spTree>
    <p:extLst>
      <p:ext uri="{BB962C8B-B14F-4D97-AF65-F5344CB8AC3E}">
        <p14:creationId xmlns:p14="http://schemas.microsoft.com/office/powerpoint/2010/main" val="19700944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Master" Target="../slideMasters/slideMaster1.xml"/><Relationship Id="rId5" Type="http://schemas.openxmlformats.org/officeDocument/2006/relationships/image" Target="../media/image22.png"/><Relationship Id="rId4" Type="http://schemas.openxmlformats.org/officeDocument/2006/relationships/image" Target="../media/image2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sv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slideMaster" Target="../slideMasters/slideMaster1.xml"/><Relationship Id="rId6" Type="http://schemas.openxmlformats.org/officeDocument/2006/relationships/image" Target="../media/image31.svg"/><Relationship Id="rId5" Type="http://schemas.openxmlformats.org/officeDocument/2006/relationships/image" Target="../media/image30.svg"/><Relationship Id="rId10" Type="http://schemas.openxmlformats.org/officeDocument/2006/relationships/image" Target="../media/image35.png"/><Relationship Id="rId4" Type="http://schemas.openxmlformats.org/officeDocument/2006/relationships/image" Target="../media/image29.svg"/><Relationship Id="rId9" Type="http://schemas.openxmlformats.org/officeDocument/2006/relationships/image" Target="../media/image34.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2.png"/><Relationship Id="rId7" Type="http://schemas.openxmlformats.org/officeDocument/2006/relationships/image" Target="../media/image38.sv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37.svg"/><Relationship Id="rId5" Type="http://schemas.openxmlformats.org/officeDocument/2006/relationships/image" Target="../media/image35.png"/><Relationship Id="rId10" Type="http://schemas.openxmlformats.org/officeDocument/2006/relationships/image" Target="../media/image41.svg"/><Relationship Id="rId4" Type="http://schemas.openxmlformats.org/officeDocument/2006/relationships/image" Target="../media/image34.png"/><Relationship Id="rId9" Type="http://schemas.openxmlformats.org/officeDocument/2006/relationships/image" Target="../media/image40.sv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2.png"/><Relationship Id="rId7" Type="http://schemas.openxmlformats.org/officeDocument/2006/relationships/image" Target="../media/image38.svg"/><Relationship Id="rId2" Type="http://schemas.openxmlformats.org/officeDocument/2006/relationships/image" Target="../media/image42.png"/><Relationship Id="rId1" Type="http://schemas.openxmlformats.org/officeDocument/2006/relationships/slideMaster" Target="../slideMasters/slideMaster1.xml"/><Relationship Id="rId6" Type="http://schemas.openxmlformats.org/officeDocument/2006/relationships/image" Target="../media/image37.svg"/><Relationship Id="rId5" Type="http://schemas.openxmlformats.org/officeDocument/2006/relationships/image" Target="../media/image35.png"/><Relationship Id="rId10" Type="http://schemas.openxmlformats.org/officeDocument/2006/relationships/image" Target="../media/image41.svg"/><Relationship Id="rId4" Type="http://schemas.openxmlformats.org/officeDocument/2006/relationships/image" Target="../media/image34.png"/><Relationship Id="rId9" Type="http://schemas.openxmlformats.org/officeDocument/2006/relationships/image" Target="../media/image40.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FDDF5-B237-CE4B-7D16-B0B21420300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293"/>
          <a:stretch/>
        </p:blipFill>
        <p:spPr>
          <a:xfrm>
            <a:off x="0" y="0"/>
            <a:ext cx="10507286" cy="2034073"/>
          </a:xfrm>
          <a:prstGeom prst="rect">
            <a:avLst/>
          </a:prstGeom>
        </p:spPr>
      </p:pic>
      <p:pic>
        <p:nvPicPr>
          <p:cNvPr id="26" name="Picture 25">
            <a:extLst>
              <a:ext uri="{FF2B5EF4-FFF2-40B4-BE49-F238E27FC236}">
                <a16:creationId xmlns:a16="http://schemas.microsoft.com/office/drawing/2014/main" id="{B07DE6C5-A201-2CEF-AA82-A4AB8C2EBC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96581" y="4581426"/>
            <a:ext cx="898232" cy="1425765"/>
          </a:xfrm>
          <a:prstGeom prst="rect">
            <a:avLst/>
          </a:prstGeom>
        </p:spPr>
      </p:pic>
      <p:pic>
        <p:nvPicPr>
          <p:cNvPr id="24" name="Picture 23">
            <a:extLst>
              <a:ext uri="{FF2B5EF4-FFF2-40B4-BE49-F238E27FC236}">
                <a16:creationId xmlns:a16="http://schemas.microsoft.com/office/drawing/2014/main" id="{A9EF312A-F7B8-A8BB-28A8-4E230FCC917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499394" y="3576098"/>
            <a:ext cx="1493500" cy="2493785"/>
          </a:xfrm>
          <a:prstGeom prst="rect">
            <a:avLst/>
          </a:prstGeom>
        </p:spPr>
      </p:pic>
      <p:sp>
        <p:nvSpPr>
          <p:cNvPr id="2" name="Title 1">
            <a:extLst>
              <a:ext uri="{FF2B5EF4-FFF2-40B4-BE49-F238E27FC236}">
                <a16:creationId xmlns:a16="http://schemas.microsoft.com/office/drawing/2014/main" id="{FC2D91F8-DAA8-40F1-B034-48FBF14CACBA}"/>
              </a:ext>
            </a:extLst>
          </p:cNvPr>
          <p:cNvSpPr>
            <a:spLocks noGrp="1"/>
          </p:cNvSpPr>
          <p:nvPr>
            <p:ph type="ctrTitle" hasCustomPrompt="1"/>
          </p:nvPr>
        </p:nvSpPr>
        <p:spPr>
          <a:xfrm>
            <a:off x="4441371" y="1041400"/>
            <a:ext cx="7389845" cy="1066800"/>
          </a:xfrm>
        </p:spPr>
        <p:txBody>
          <a:bodyPr anchor="ctr">
            <a:normAutofit/>
          </a:bodyPr>
          <a:lstStyle>
            <a:lvl1pPr algn="ctr">
              <a:lnSpc>
                <a:spcPct val="100000"/>
              </a:lnSpc>
              <a:defRPr sz="3600">
                <a:solidFill>
                  <a:schemeClr val="bg2"/>
                </a:solidFill>
              </a:defRPr>
            </a:lvl1pPr>
          </a:lstStyle>
          <a:p>
            <a:r>
              <a:rPr lang="el-GR" dirty="0"/>
              <a:t>&lt;</a:t>
            </a:r>
            <a:r>
              <a:rPr lang="en-GB" dirty="0"/>
              <a:t>Presentation Title&gt;</a:t>
            </a:r>
          </a:p>
        </p:txBody>
      </p:sp>
      <p:sp>
        <p:nvSpPr>
          <p:cNvPr id="3" name="Subtitle 2">
            <a:extLst>
              <a:ext uri="{FF2B5EF4-FFF2-40B4-BE49-F238E27FC236}">
                <a16:creationId xmlns:a16="http://schemas.microsoft.com/office/drawing/2014/main" id="{EF6B0AA9-38B1-EC6E-88E2-7C292988CB55}"/>
              </a:ext>
            </a:extLst>
          </p:cNvPr>
          <p:cNvSpPr>
            <a:spLocks noGrp="1"/>
          </p:cNvSpPr>
          <p:nvPr>
            <p:ph type="subTitle" idx="1" hasCustomPrompt="1"/>
          </p:nvPr>
        </p:nvSpPr>
        <p:spPr>
          <a:xfrm>
            <a:off x="4441371" y="2233811"/>
            <a:ext cx="7389844" cy="452066"/>
          </a:xfrm>
        </p:spPr>
        <p:txBody>
          <a:bodyPr anchor="ctr">
            <a:noAutofit/>
          </a:bodyPr>
          <a:lstStyle>
            <a:lvl1pPr marL="0" indent="0" algn="ctr">
              <a:lnSpc>
                <a:spcPct val="100000"/>
              </a:lnSpc>
              <a:buNone/>
              <a:defRPr sz="22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pic>
        <p:nvPicPr>
          <p:cNvPr id="8" name="Picture 7">
            <a:extLst>
              <a:ext uri="{FF2B5EF4-FFF2-40B4-BE49-F238E27FC236}">
                <a16:creationId xmlns:a16="http://schemas.microsoft.com/office/drawing/2014/main" id="{DF2EC292-2221-27A8-A69C-5FDF42E7220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25499" y="1100968"/>
            <a:ext cx="3303555" cy="4240764"/>
          </a:xfrm>
          <a:prstGeom prst="rect">
            <a:avLst/>
          </a:prstGeom>
        </p:spPr>
      </p:pic>
      <p:pic>
        <p:nvPicPr>
          <p:cNvPr id="16" name="Picture 15">
            <a:extLst>
              <a:ext uri="{FF2B5EF4-FFF2-40B4-BE49-F238E27FC236}">
                <a16:creationId xmlns:a16="http://schemas.microsoft.com/office/drawing/2014/main" id="{E18E7C17-F640-4611-36A3-18BBFE50161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0" y="5791933"/>
            <a:ext cx="12192000" cy="1066800"/>
          </a:xfrm>
          <a:prstGeom prst="rect">
            <a:avLst/>
          </a:prstGeom>
        </p:spPr>
      </p:pic>
      <p:pic>
        <p:nvPicPr>
          <p:cNvPr id="20" name="Picture 19">
            <a:extLst>
              <a:ext uri="{FF2B5EF4-FFF2-40B4-BE49-F238E27FC236}">
                <a16:creationId xmlns:a16="http://schemas.microsoft.com/office/drawing/2014/main" id="{6AEA790D-1C50-40D7-0B40-B56C02FE3203}"/>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317136" y="6004364"/>
            <a:ext cx="1595535" cy="355466"/>
          </a:xfrm>
          <a:prstGeom prst="rect">
            <a:avLst/>
          </a:prstGeom>
        </p:spPr>
      </p:pic>
      <p:pic>
        <p:nvPicPr>
          <p:cNvPr id="22" name="Picture 21">
            <a:extLst>
              <a:ext uri="{FF2B5EF4-FFF2-40B4-BE49-F238E27FC236}">
                <a16:creationId xmlns:a16="http://schemas.microsoft.com/office/drawing/2014/main" id="{50E4F0A0-F14B-8CAD-A368-8588A45252EB}"/>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6861675" y="4338327"/>
            <a:ext cx="1201273" cy="1751857"/>
          </a:xfrm>
          <a:prstGeom prst="rect">
            <a:avLst/>
          </a:prstGeom>
        </p:spPr>
      </p:pic>
      <p:pic>
        <p:nvPicPr>
          <p:cNvPr id="35" name="Picture 34">
            <a:extLst>
              <a:ext uri="{FF2B5EF4-FFF2-40B4-BE49-F238E27FC236}">
                <a16:creationId xmlns:a16="http://schemas.microsoft.com/office/drawing/2014/main" id="{4D66FE62-430B-F871-00D1-09917FACF212}"/>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8047912" y="2899284"/>
            <a:ext cx="151976" cy="270179"/>
          </a:xfrm>
          <a:prstGeom prst="rect">
            <a:avLst/>
          </a:prstGeom>
        </p:spPr>
      </p:pic>
      <p:pic>
        <p:nvPicPr>
          <p:cNvPr id="37" name="Picture 36">
            <a:extLst>
              <a:ext uri="{FF2B5EF4-FFF2-40B4-BE49-F238E27FC236}">
                <a16:creationId xmlns:a16="http://schemas.microsoft.com/office/drawing/2014/main" id="{DA36C6B1-3DAE-EDEA-D53D-FF41885BE7DC}"/>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5534212" y="5429662"/>
            <a:ext cx="150081" cy="266811"/>
          </a:xfrm>
          <a:prstGeom prst="rect">
            <a:avLst/>
          </a:prstGeom>
        </p:spPr>
      </p:pic>
      <p:pic>
        <p:nvPicPr>
          <p:cNvPr id="39" name="Picture 38">
            <a:extLst>
              <a:ext uri="{FF2B5EF4-FFF2-40B4-BE49-F238E27FC236}">
                <a16:creationId xmlns:a16="http://schemas.microsoft.com/office/drawing/2014/main" id="{C0E1C90F-7B88-8258-0B54-81BA925A21E8}"/>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11571075" y="4673384"/>
            <a:ext cx="130944" cy="134301"/>
          </a:xfrm>
          <a:prstGeom prst="rect">
            <a:avLst/>
          </a:prstGeom>
        </p:spPr>
      </p:pic>
      <p:pic>
        <p:nvPicPr>
          <p:cNvPr id="41" name="Picture 40">
            <a:extLst>
              <a:ext uri="{FF2B5EF4-FFF2-40B4-BE49-F238E27FC236}">
                <a16:creationId xmlns:a16="http://schemas.microsoft.com/office/drawing/2014/main" id="{C072B0C2-9A8B-BFD5-0DC3-E9E1CF8B1DC6}"/>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6047047" y="3786441"/>
            <a:ext cx="188263" cy="303650"/>
          </a:xfrm>
          <a:prstGeom prst="rect">
            <a:avLst/>
          </a:prstGeom>
        </p:spPr>
      </p:pic>
      <p:pic>
        <p:nvPicPr>
          <p:cNvPr id="42" name="Picture 41">
            <a:extLst>
              <a:ext uri="{FF2B5EF4-FFF2-40B4-BE49-F238E27FC236}">
                <a16:creationId xmlns:a16="http://schemas.microsoft.com/office/drawing/2014/main" id="{C21A2892-3016-5D1E-FA27-7C401D097AE6}"/>
              </a:ext>
            </a:extLst>
          </p:cNvPr>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10942365" y="3561806"/>
            <a:ext cx="83079" cy="147697"/>
          </a:xfrm>
          <a:prstGeom prst="rect">
            <a:avLst/>
          </a:prstGeom>
        </p:spPr>
      </p:pic>
      <p:sp>
        <p:nvSpPr>
          <p:cNvPr id="9" name="Text Placeholder 8">
            <a:extLst>
              <a:ext uri="{FF2B5EF4-FFF2-40B4-BE49-F238E27FC236}">
                <a16:creationId xmlns:a16="http://schemas.microsoft.com/office/drawing/2014/main" id="{6C1A3A99-E706-61A5-4E05-D2DC7DF48D24}"/>
              </a:ext>
            </a:extLst>
          </p:cNvPr>
          <p:cNvSpPr>
            <a:spLocks noGrp="1"/>
          </p:cNvSpPr>
          <p:nvPr>
            <p:ph type="body" sz="quarter" idx="12" hasCustomPrompt="1"/>
          </p:nvPr>
        </p:nvSpPr>
        <p:spPr>
          <a:xfrm>
            <a:off x="8341567" y="2812781"/>
            <a:ext cx="3489648" cy="469047"/>
          </a:xfrm>
        </p:spPr>
        <p:txBody>
          <a:bodyPr anchor="ctr">
            <a:normAutofit/>
          </a:bodyPr>
          <a:lstStyle>
            <a:lvl1pPr marL="0" indent="0" algn="ctr">
              <a:spcBef>
                <a:spcPts val="0"/>
              </a:spcBef>
              <a:buNone/>
              <a:defRPr sz="1800">
                <a:solidFill>
                  <a:schemeClr val="bg2"/>
                </a:solidFill>
              </a:defRPr>
            </a:lvl1pPr>
          </a:lstStyle>
          <a:p>
            <a:pPr marL="228600" lvl="0" indent="-228600" algn="ctr">
              <a:lnSpc>
                <a:spcPct val="100000"/>
              </a:lnSpc>
            </a:pPr>
            <a:r>
              <a:rPr lang="en-GB" dirty="0"/>
              <a:t>&lt;Location&gt; | DD/MM/YYYY</a:t>
            </a:r>
          </a:p>
        </p:txBody>
      </p:sp>
      <p:sp>
        <p:nvSpPr>
          <p:cNvPr id="11" name="Text Placeholder 8">
            <a:extLst>
              <a:ext uri="{FF2B5EF4-FFF2-40B4-BE49-F238E27FC236}">
                <a16:creationId xmlns:a16="http://schemas.microsoft.com/office/drawing/2014/main" id="{079746A6-2A8D-6543-218F-B15BA6F7427A}"/>
              </a:ext>
            </a:extLst>
          </p:cNvPr>
          <p:cNvSpPr>
            <a:spLocks noGrp="1"/>
          </p:cNvSpPr>
          <p:nvPr>
            <p:ph type="body" sz="quarter" idx="13" hasCustomPrompt="1"/>
          </p:nvPr>
        </p:nvSpPr>
        <p:spPr>
          <a:xfrm>
            <a:off x="4441371" y="2812695"/>
            <a:ext cx="3489648" cy="469047"/>
          </a:xfrm>
        </p:spPr>
        <p:txBody>
          <a:bodyPr anchor="ctr">
            <a:normAutofit/>
          </a:bodyPr>
          <a:lstStyle>
            <a:lvl1pPr marL="0" indent="0" algn="ctr">
              <a:spcBef>
                <a:spcPts val="0"/>
              </a:spcBef>
              <a:buNone/>
              <a:defRPr sz="1800">
                <a:solidFill>
                  <a:schemeClr val="bg2"/>
                </a:solidFill>
              </a:defRPr>
            </a:lvl1pPr>
          </a:lstStyle>
          <a:p>
            <a:pPr marL="228600" lvl="0" indent="-228600" algn="ctr">
              <a:lnSpc>
                <a:spcPct val="100000"/>
              </a:lnSpc>
            </a:pPr>
            <a:r>
              <a:rPr lang="en-GB" dirty="0"/>
              <a:t>&lt;Meeting Name&gt;</a:t>
            </a:r>
          </a:p>
        </p:txBody>
      </p:sp>
    </p:spTree>
    <p:extLst>
      <p:ext uri="{BB962C8B-B14F-4D97-AF65-F5344CB8AC3E}">
        <p14:creationId xmlns:p14="http://schemas.microsoft.com/office/powerpoint/2010/main" val="4077704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E2A286D-6F79-6A42-623F-FA43FDA342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12015" y="0"/>
            <a:ext cx="4479985" cy="6858000"/>
          </a:xfrm>
          <a:prstGeom prst="rect">
            <a:avLst/>
          </a:prstGeom>
        </p:spPr>
      </p:pic>
      <p:sp>
        <p:nvSpPr>
          <p:cNvPr id="3" name="Content Placeholder 2">
            <a:extLst>
              <a:ext uri="{FF2B5EF4-FFF2-40B4-BE49-F238E27FC236}">
                <a16:creationId xmlns:a16="http://schemas.microsoft.com/office/drawing/2014/main" id="{F76C768C-6453-EC21-F2FC-9C57829BC6F4}"/>
              </a:ext>
            </a:extLst>
          </p:cNvPr>
          <p:cNvSpPr>
            <a:spLocks noGrp="1"/>
          </p:cNvSpPr>
          <p:nvPr>
            <p:ph idx="1" hasCustomPrompt="1"/>
          </p:nvPr>
        </p:nvSpPr>
        <p:spPr>
          <a:xfrm>
            <a:off x="830425" y="1181819"/>
            <a:ext cx="6621936" cy="4933385"/>
          </a:xfrm>
        </p:spPr>
        <p:txBody>
          <a:bodyPr>
            <a:normAutofit/>
          </a:bodyPr>
          <a:lstStyle>
            <a:lvl1pPr marL="514350" indent="-514350">
              <a:lnSpc>
                <a:spcPct val="114000"/>
              </a:lnSpc>
              <a:spcBef>
                <a:spcPts val="600"/>
              </a:spcBef>
              <a:spcAft>
                <a:spcPts val="1200"/>
              </a:spcAft>
              <a:buFont typeface="Arial" panose="020B0604020202020204" pitchFamily="34" charset="0"/>
              <a:buAutoNum type="arabicPeriod"/>
              <a:defRPr sz="2600">
                <a:solidFill>
                  <a:schemeClr val="accent1"/>
                </a:solidFill>
              </a:defRPr>
            </a:lvl1pPr>
            <a:lvl2pPr marL="457200" indent="0">
              <a:lnSpc>
                <a:spcPct val="100000"/>
              </a:lnSpc>
              <a:spcBef>
                <a:spcPts val="300"/>
              </a:spcBef>
              <a:spcAft>
                <a:spcPts val="300"/>
              </a:spcAft>
              <a:buNone/>
              <a:defRPr/>
            </a:lvl2pPr>
            <a:lvl3pPr marL="914400" indent="0">
              <a:lnSpc>
                <a:spcPct val="100000"/>
              </a:lnSpc>
              <a:spcBef>
                <a:spcPts val="300"/>
              </a:spcBef>
              <a:spcAft>
                <a:spcPts val="300"/>
              </a:spcAft>
              <a:buNone/>
              <a:defRPr/>
            </a:lvl3pPr>
            <a:lvl4pPr marL="1371600" indent="0">
              <a:lnSpc>
                <a:spcPct val="100000"/>
              </a:lnSpc>
              <a:spcBef>
                <a:spcPts val="300"/>
              </a:spcBef>
              <a:spcAft>
                <a:spcPts val="300"/>
              </a:spcAft>
              <a:buNone/>
              <a:defRPr/>
            </a:lvl4pPr>
            <a:lvl5pPr marL="1828800" indent="0">
              <a:lnSpc>
                <a:spcPct val="100000"/>
              </a:lnSpc>
              <a:spcBef>
                <a:spcPts val="300"/>
              </a:spcBef>
              <a:spcAft>
                <a:spcPts val="300"/>
              </a:spcAft>
              <a:buNone/>
              <a:defRPr/>
            </a:lvl5pPr>
          </a:lstStyle>
          <a:p>
            <a:pPr lvl="0"/>
            <a:r>
              <a:rPr lang="en-US" dirty="0"/>
              <a:t>…</a:t>
            </a:r>
          </a:p>
          <a:p>
            <a:pPr lvl="0"/>
            <a:r>
              <a:rPr lang="en-US" dirty="0"/>
              <a:t>...</a:t>
            </a:r>
          </a:p>
          <a:p>
            <a:pPr lvl="0"/>
            <a:r>
              <a:rPr lang="en-US" dirty="0"/>
              <a:t>…</a:t>
            </a:r>
          </a:p>
        </p:txBody>
      </p:sp>
      <p:sp>
        <p:nvSpPr>
          <p:cNvPr id="20" name="Title 1">
            <a:extLst>
              <a:ext uri="{FF2B5EF4-FFF2-40B4-BE49-F238E27FC236}">
                <a16:creationId xmlns:a16="http://schemas.microsoft.com/office/drawing/2014/main" id="{76DEA4DF-EB46-54B8-FC0D-53B47FC55573}"/>
              </a:ext>
            </a:extLst>
          </p:cNvPr>
          <p:cNvSpPr>
            <a:spLocks noGrp="1"/>
          </p:cNvSpPr>
          <p:nvPr>
            <p:ph type="title" hasCustomPrompt="1"/>
          </p:nvPr>
        </p:nvSpPr>
        <p:spPr>
          <a:xfrm>
            <a:off x="830424" y="435525"/>
            <a:ext cx="6621936" cy="675457"/>
          </a:xfrm>
        </p:spPr>
        <p:txBody>
          <a:bodyPr>
            <a:noAutofit/>
          </a:bodyPr>
          <a:lstStyle>
            <a:lvl1pPr algn="l">
              <a:lnSpc>
                <a:spcPct val="100000"/>
              </a:lnSpc>
              <a:defRPr sz="3600">
                <a:solidFill>
                  <a:schemeClr val="accent2"/>
                </a:solidFill>
                <a:latin typeface="+mj-lt"/>
              </a:defRPr>
            </a:lvl1pPr>
          </a:lstStyle>
          <a:p>
            <a:r>
              <a:rPr lang="en-US" dirty="0"/>
              <a:t>Presentation Overview</a:t>
            </a:r>
            <a:endParaRPr lang="en-GB" dirty="0"/>
          </a:p>
        </p:txBody>
      </p:sp>
      <p:pic>
        <p:nvPicPr>
          <p:cNvPr id="26" name="Picture 25">
            <a:extLst>
              <a:ext uri="{FF2B5EF4-FFF2-40B4-BE49-F238E27FC236}">
                <a16:creationId xmlns:a16="http://schemas.microsoft.com/office/drawing/2014/main" id="{DEC04240-68B2-4526-2276-B48A332F133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36586" y="4996613"/>
            <a:ext cx="775827" cy="977112"/>
          </a:xfrm>
          <a:prstGeom prst="rect">
            <a:avLst/>
          </a:prstGeom>
        </p:spPr>
      </p:pic>
      <p:sp>
        <p:nvSpPr>
          <p:cNvPr id="4" name="Slide Number Placeholder 5">
            <a:extLst>
              <a:ext uri="{FF2B5EF4-FFF2-40B4-BE49-F238E27FC236}">
                <a16:creationId xmlns:a16="http://schemas.microsoft.com/office/drawing/2014/main" id="{324E35DB-81B9-2A88-9B67-DE47278A02B2}"/>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156055C6-F503-FFC0-64C5-78B7A0CD49B0}"/>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1987200896"/>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ain Slide v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930BE1A-D2CB-B70A-A41C-60F5BD12807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26382"/>
          </a:xfrm>
          <a:prstGeom prst="rect">
            <a:avLst/>
          </a:prstGeom>
        </p:spPr>
      </p:pic>
      <p:sp>
        <p:nvSpPr>
          <p:cNvPr id="2" name="Title 1">
            <a:extLst>
              <a:ext uri="{FF2B5EF4-FFF2-40B4-BE49-F238E27FC236}">
                <a16:creationId xmlns:a16="http://schemas.microsoft.com/office/drawing/2014/main" id="{B36B76AE-DC67-5398-193F-3BE81FE1556D}"/>
              </a:ext>
            </a:extLst>
          </p:cNvPr>
          <p:cNvSpPr>
            <a:spLocks noGrp="1"/>
          </p:cNvSpPr>
          <p:nvPr>
            <p:ph type="title" hasCustomPrompt="1"/>
          </p:nvPr>
        </p:nvSpPr>
        <p:spPr>
          <a:xfrm>
            <a:off x="838200" y="365125"/>
            <a:ext cx="10515600" cy="649710"/>
          </a:xfrm>
        </p:spPr>
        <p:txBody>
          <a:bodyPr/>
          <a:lstStyle>
            <a:lvl1pPr>
              <a:lnSpc>
                <a:spcPct val="100000"/>
              </a:lnSpc>
              <a:defRPr>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F76C768C-6453-EC21-F2FC-9C57829BC6F4}"/>
              </a:ext>
            </a:extLst>
          </p:cNvPr>
          <p:cNvSpPr>
            <a:spLocks noGrp="1"/>
          </p:cNvSpPr>
          <p:nvPr>
            <p:ph idx="1"/>
          </p:nvPr>
        </p:nvSpPr>
        <p:spPr>
          <a:xfrm>
            <a:off x="838200" y="1091682"/>
            <a:ext cx="10515600" cy="5187820"/>
          </a:xfrm>
        </p:spPr>
        <p:txBody>
          <a:bodyPr/>
          <a:lstStyle>
            <a:lvl1pPr marL="228600" indent="-288000">
              <a:lnSpc>
                <a:spcPct val="100000"/>
              </a:lnSpc>
              <a:spcBef>
                <a:spcPts val="300"/>
              </a:spcBef>
              <a:spcAft>
                <a:spcPts val="300"/>
              </a:spcAft>
              <a:buFontTx/>
              <a:buBlip>
                <a:blip r:embed="rId3"/>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6CA4F09A-94FB-B45D-9A71-580DBAD6F49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353800" y="200527"/>
            <a:ext cx="764182" cy="962446"/>
          </a:xfrm>
          <a:prstGeom prst="rect">
            <a:avLst/>
          </a:prstGeom>
        </p:spPr>
      </p:pic>
      <p:sp>
        <p:nvSpPr>
          <p:cNvPr id="14" name="Slide Number Placeholder 5">
            <a:extLst>
              <a:ext uri="{FF2B5EF4-FFF2-40B4-BE49-F238E27FC236}">
                <a16:creationId xmlns:a16="http://schemas.microsoft.com/office/drawing/2014/main" id="{085E9678-2A72-5128-3DA5-F495FFC90A0B}"/>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5" name="Date Placeholder 3">
            <a:extLst>
              <a:ext uri="{FF2B5EF4-FFF2-40B4-BE49-F238E27FC236}">
                <a16:creationId xmlns:a16="http://schemas.microsoft.com/office/drawing/2014/main" id="{C376B2FD-8156-2450-4F4F-50F491534601}"/>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570752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Main Slide v2">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33A857F-C251-0C83-6931-FA6B3D059A1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694484"/>
            <a:ext cx="12192000" cy="4163516"/>
          </a:xfrm>
          <a:prstGeom prst="rect">
            <a:avLst/>
          </a:prstGeom>
        </p:spPr>
      </p:pic>
      <p:sp>
        <p:nvSpPr>
          <p:cNvPr id="2" name="Title 1">
            <a:extLst>
              <a:ext uri="{FF2B5EF4-FFF2-40B4-BE49-F238E27FC236}">
                <a16:creationId xmlns:a16="http://schemas.microsoft.com/office/drawing/2014/main" id="{B36B76AE-DC67-5398-193F-3BE81FE1556D}"/>
              </a:ext>
            </a:extLst>
          </p:cNvPr>
          <p:cNvSpPr>
            <a:spLocks noGrp="1"/>
          </p:cNvSpPr>
          <p:nvPr>
            <p:ph type="title" hasCustomPrompt="1"/>
          </p:nvPr>
        </p:nvSpPr>
        <p:spPr>
          <a:xfrm>
            <a:off x="838200" y="365125"/>
            <a:ext cx="10515600" cy="649710"/>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F76C768C-6453-EC21-F2FC-9C57829BC6F4}"/>
              </a:ext>
            </a:extLst>
          </p:cNvPr>
          <p:cNvSpPr>
            <a:spLocks noGrp="1"/>
          </p:cNvSpPr>
          <p:nvPr>
            <p:ph idx="1"/>
          </p:nvPr>
        </p:nvSpPr>
        <p:spPr>
          <a:xfrm>
            <a:off x="838200" y="1091682"/>
            <a:ext cx="10515600" cy="5187820"/>
          </a:xfrm>
        </p:spPr>
        <p:txBody>
          <a:bodyPr/>
          <a:lstStyle>
            <a:lvl1pPr marL="228600" indent="-288000">
              <a:lnSpc>
                <a:spcPct val="100000"/>
              </a:lnSpc>
              <a:spcBef>
                <a:spcPts val="300"/>
              </a:spcBef>
              <a:spcAft>
                <a:spcPts val="300"/>
              </a:spcAft>
              <a:buFontTx/>
              <a:buBlip>
                <a:blip r:embed="rId3"/>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6CA4F09A-94FB-B45D-9A71-580DBAD6F49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4592" y="200527"/>
            <a:ext cx="764182" cy="962446"/>
          </a:xfrm>
          <a:prstGeom prst="rect">
            <a:avLst/>
          </a:prstGeom>
        </p:spPr>
      </p:pic>
      <p:sp>
        <p:nvSpPr>
          <p:cNvPr id="13" name="Slide Number Placeholder 5">
            <a:extLst>
              <a:ext uri="{FF2B5EF4-FFF2-40B4-BE49-F238E27FC236}">
                <a16:creationId xmlns:a16="http://schemas.microsoft.com/office/drawing/2014/main" id="{01D8492D-F988-3D86-ECF6-5F6527E0149D}"/>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4" name="Date Placeholder 3">
            <a:extLst>
              <a:ext uri="{FF2B5EF4-FFF2-40B4-BE49-F238E27FC236}">
                <a16:creationId xmlns:a16="http://schemas.microsoft.com/office/drawing/2014/main" id="{9C615F69-8799-A34A-4113-DD09E6C61322}"/>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2779740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Slide v3">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2FBCF4-C332-3E35-1C2A-E0AD5ED21B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2060448" cy="6858000"/>
          </a:xfrm>
          <a:prstGeom prst="rect">
            <a:avLst/>
          </a:prstGeom>
        </p:spPr>
      </p:pic>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a:xfrm>
            <a:off x="2139350" y="365125"/>
            <a:ext cx="9214449" cy="670045"/>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pic>
        <p:nvPicPr>
          <p:cNvPr id="3" name="Picture 2">
            <a:extLst>
              <a:ext uri="{FF2B5EF4-FFF2-40B4-BE49-F238E27FC236}">
                <a16:creationId xmlns:a16="http://schemas.microsoft.com/office/drawing/2014/main" id="{D25674F0-BFDB-1290-1476-81BF0C9AA0B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3800" y="200527"/>
            <a:ext cx="764182" cy="962446"/>
          </a:xfrm>
          <a:prstGeom prst="rect">
            <a:avLst/>
          </a:prstGeom>
        </p:spPr>
      </p:pic>
      <p:sp>
        <p:nvSpPr>
          <p:cNvPr id="4" name="Slide Number Placeholder 5">
            <a:extLst>
              <a:ext uri="{FF2B5EF4-FFF2-40B4-BE49-F238E27FC236}">
                <a16:creationId xmlns:a16="http://schemas.microsoft.com/office/drawing/2014/main" id="{A54A7668-8EA1-E3D1-3553-829BB7780DC3}"/>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DA9BAC24-D294-33C4-3741-E971C4F13E48}"/>
              </a:ext>
            </a:extLst>
          </p:cNvPr>
          <p:cNvSpPr>
            <a:spLocks noGrp="1"/>
          </p:cNvSpPr>
          <p:nvPr>
            <p:ph type="dt" sz="half" idx="10"/>
          </p:nvPr>
        </p:nvSpPr>
        <p:spPr>
          <a:xfrm>
            <a:off x="569336"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
        <p:nvSpPr>
          <p:cNvPr id="6" name="Content Placeholder 2">
            <a:extLst>
              <a:ext uri="{FF2B5EF4-FFF2-40B4-BE49-F238E27FC236}">
                <a16:creationId xmlns:a16="http://schemas.microsoft.com/office/drawing/2014/main" id="{7095BF23-2136-BA9A-98F2-19D72B5414A0}"/>
              </a:ext>
            </a:extLst>
          </p:cNvPr>
          <p:cNvSpPr>
            <a:spLocks noGrp="1"/>
          </p:cNvSpPr>
          <p:nvPr>
            <p:ph idx="1"/>
          </p:nvPr>
        </p:nvSpPr>
        <p:spPr>
          <a:xfrm>
            <a:off x="2139350" y="1162973"/>
            <a:ext cx="9214449" cy="4918650"/>
          </a:xfrm>
        </p:spPr>
        <p:txBody>
          <a:bodyPr/>
          <a:lstStyle>
            <a:lvl1pPr marL="228600" indent="-288000">
              <a:lnSpc>
                <a:spcPct val="100000"/>
              </a:lnSpc>
              <a:spcBef>
                <a:spcPts val="300"/>
              </a:spcBef>
              <a:spcAft>
                <a:spcPts val="300"/>
              </a:spcAft>
              <a:buFontTx/>
              <a:buBlip>
                <a:blip r:embed="rId4"/>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48322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583873B-6D25-EBDA-0C43-0BC515615DE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flipV="1">
            <a:off x="-1" y="-2"/>
            <a:ext cx="12192000" cy="3861763"/>
          </a:xfrm>
          <a:prstGeom prst="rect">
            <a:avLst/>
          </a:prstGeom>
        </p:spPr>
      </p:pic>
      <p:pic>
        <p:nvPicPr>
          <p:cNvPr id="10" name="Picture 9">
            <a:extLst>
              <a:ext uri="{FF2B5EF4-FFF2-40B4-BE49-F238E27FC236}">
                <a16:creationId xmlns:a16="http://schemas.microsoft.com/office/drawing/2014/main" id="{F65159FD-7264-8F64-B76D-F8D366E7935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5791200"/>
            <a:ext cx="12192000" cy="1066800"/>
          </a:xfrm>
          <a:prstGeom prst="rect">
            <a:avLst/>
          </a:prstGeom>
        </p:spPr>
      </p:pic>
      <p:sp>
        <p:nvSpPr>
          <p:cNvPr id="2" name="Title 1">
            <a:extLst>
              <a:ext uri="{FF2B5EF4-FFF2-40B4-BE49-F238E27FC236}">
                <a16:creationId xmlns:a16="http://schemas.microsoft.com/office/drawing/2014/main" id="{9858D929-D609-5E72-C83B-06DE5BA21529}"/>
              </a:ext>
            </a:extLst>
          </p:cNvPr>
          <p:cNvSpPr>
            <a:spLocks noGrp="1"/>
          </p:cNvSpPr>
          <p:nvPr>
            <p:ph type="title" hasCustomPrompt="1"/>
          </p:nvPr>
        </p:nvSpPr>
        <p:spPr>
          <a:xfrm>
            <a:off x="838200" y="1985783"/>
            <a:ext cx="10515600" cy="1443217"/>
          </a:xfrm>
        </p:spPr>
        <p:txBody>
          <a:bodyPr anchor="ctr">
            <a:normAutofit/>
          </a:bodyPr>
          <a:lstStyle>
            <a:lvl1pPr algn="ctr">
              <a:lnSpc>
                <a:spcPct val="100000"/>
              </a:lnSpc>
              <a:spcBef>
                <a:spcPts val="300"/>
              </a:spcBef>
              <a:spcAft>
                <a:spcPts val="300"/>
              </a:spcAft>
              <a:defRPr sz="4400">
                <a:solidFill>
                  <a:schemeClr val="accent2"/>
                </a:solidFill>
              </a:defRPr>
            </a:lvl1pPr>
          </a:lstStyle>
          <a:p>
            <a:r>
              <a:rPr lang="en-US" dirty="0"/>
              <a:t>&lt;Section Title&gt;</a:t>
            </a:r>
            <a:endParaRPr lang="en-GB" dirty="0"/>
          </a:p>
        </p:txBody>
      </p:sp>
      <p:pic>
        <p:nvPicPr>
          <p:cNvPr id="14" name="Picture 13">
            <a:extLst>
              <a:ext uri="{FF2B5EF4-FFF2-40B4-BE49-F238E27FC236}">
                <a16:creationId xmlns:a16="http://schemas.microsoft.com/office/drawing/2014/main" id="{F2A05515-A045-E27D-1B66-9646347DF32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710963" y="3329500"/>
            <a:ext cx="1512003" cy="2890323"/>
          </a:xfrm>
          <a:prstGeom prst="rect">
            <a:avLst/>
          </a:prstGeom>
        </p:spPr>
      </p:pic>
      <p:pic>
        <p:nvPicPr>
          <p:cNvPr id="15" name="Picture 14">
            <a:extLst>
              <a:ext uri="{FF2B5EF4-FFF2-40B4-BE49-F238E27FC236}">
                <a16:creationId xmlns:a16="http://schemas.microsoft.com/office/drawing/2014/main" id="{C81C5953-159E-E76E-C4F4-F1FC823B0D83}"/>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74814" y="609437"/>
            <a:ext cx="868455" cy="1093772"/>
          </a:xfrm>
          <a:prstGeom prst="rect">
            <a:avLst/>
          </a:prstGeom>
        </p:spPr>
      </p:pic>
      <p:sp>
        <p:nvSpPr>
          <p:cNvPr id="21" name="Text Placeholder 2">
            <a:extLst>
              <a:ext uri="{FF2B5EF4-FFF2-40B4-BE49-F238E27FC236}">
                <a16:creationId xmlns:a16="http://schemas.microsoft.com/office/drawing/2014/main" id="{3EF83B9D-4A3A-718B-BADA-82FDCFBDCE48}"/>
              </a:ext>
            </a:extLst>
          </p:cNvPr>
          <p:cNvSpPr>
            <a:spLocks noGrp="1"/>
          </p:cNvSpPr>
          <p:nvPr>
            <p:ph type="body" idx="1" hasCustomPrompt="1"/>
          </p:nvPr>
        </p:nvSpPr>
        <p:spPr>
          <a:xfrm>
            <a:off x="838200" y="3478723"/>
            <a:ext cx="10515600" cy="558799"/>
          </a:xfrm>
        </p:spPr>
        <p:txBody>
          <a:bodyPr anchor="ctr"/>
          <a:lstStyle>
            <a:lvl1pPr marL="0" indent="0" algn="ctr">
              <a:lnSpc>
                <a:spcPct val="100000"/>
              </a:lnSpc>
              <a:spcBef>
                <a:spcPts val="300"/>
              </a:spcBef>
              <a:spcAft>
                <a:spcPts val="300"/>
              </a:spcAft>
              <a:buNone/>
              <a:defRPr sz="24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&lt;Subtitle&gt;</a:t>
            </a:r>
          </a:p>
        </p:txBody>
      </p:sp>
    </p:spTree>
    <p:extLst>
      <p:ext uri="{BB962C8B-B14F-4D97-AF65-F5344CB8AC3E}">
        <p14:creationId xmlns:p14="http://schemas.microsoft.com/office/powerpoint/2010/main" val="4287278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lumns slid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839D6-980F-6930-388B-CDD4B2681C0B}"/>
              </a:ext>
            </a:extLst>
          </p:cNvPr>
          <p:cNvSpPr>
            <a:spLocks noGrp="1"/>
          </p:cNvSpPr>
          <p:nvPr>
            <p:ph type="title" hasCustomPrompt="1"/>
          </p:nvPr>
        </p:nvSpPr>
        <p:spPr/>
        <p:txBody>
          <a:bodyPr>
            <a:noAutofit/>
          </a:bodyPr>
          <a:lstStyle>
            <a:lvl1pPr>
              <a:lnSpc>
                <a:spcPct val="100000"/>
              </a:lnSpc>
              <a:defRPr sz="3600">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E6783B9C-324B-7674-3B3B-58C7F81D328E}"/>
              </a:ext>
            </a:extLst>
          </p:cNvPr>
          <p:cNvSpPr>
            <a:spLocks noGrp="1"/>
          </p:cNvSpPr>
          <p:nvPr>
            <p:ph sz="half" idx="1"/>
          </p:nvPr>
        </p:nvSpPr>
        <p:spPr>
          <a:xfrm>
            <a:off x="838200" y="1177763"/>
            <a:ext cx="5181600" cy="4999200"/>
          </a:xfr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1E8DFFCB-8C64-4DA5-262C-64A41BDAD283}"/>
              </a:ext>
            </a:extLst>
          </p:cNvPr>
          <p:cNvSpPr>
            <a:spLocks noGrp="1"/>
          </p:cNvSpPr>
          <p:nvPr>
            <p:ph sz="half" idx="2"/>
          </p:nvPr>
        </p:nvSpPr>
        <p:spPr>
          <a:xfrm>
            <a:off x="6172200" y="1177763"/>
            <a:ext cx="5181600" cy="4999200"/>
          </a:xfr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a:extLst>
              <a:ext uri="{FF2B5EF4-FFF2-40B4-BE49-F238E27FC236}">
                <a16:creationId xmlns:a16="http://schemas.microsoft.com/office/drawing/2014/main" id="{0EB7986D-52EC-C16C-8404-7E7CBF00A3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439947"/>
          </a:xfrm>
          <a:prstGeom prst="rect">
            <a:avLst/>
          </a:prstGeom>
        </p:spPr>
      </p:pic>
      <p:pic>
        <p:nvPicPr>
          <p:cNvPr id="11" name="Picture 10">
            <a:extLst>
              <a:ext uri="{FF2B5EF4-FFF2-40B4-BE49-F238E27FC236}">
                <a16:creationId xmlns:a16="http://schemas.microsoft.com/office/drawing/2014/main" id="{18D2AA98-A522-E060-B9E9-595992034D5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90809" y="200527"/>
            <a:ext cx="764182" cy="962446"/>
          </a:xfrm>
          <a:prstGeom prst="rect">
            <a:avLst/>
          </a:prstGeom>
        </p:spPr>
      </p:pic>
      <p:sp>
        <p:nvSpPr>
          <p:cNvPr id="13" name="Slide Number Placeholder 5">
            <a:extLst>
              <a:ext uri="{FF2B5EF4-FFF2-40B4-BE49-F238E27FC236}">
                <a16:creationId xmlns:a16="http://schemas.microsoft.com/office/drawing/2014/main" id="{86F6E936-251A-117D-5816-F139466F3F6E}"/>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4" name="Date Placeholder 3">
            <a:extLst>
              <a:ext uri="{FF2B5EF4-FFF2-40B4-BE49-F238E27FC236}">
                <a16:creationId xmlns:a16="http://schemas.microsoft.com/office/drawing/2014/main" id="{9A3176C0-2820-D155-8A8F-8C1767833B6E}"/>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3563004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s slide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054E2F-5898-B118-73B0-A19C50E36E8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F2D09275-9904-3E0A-BBB9-0C67A6543F6C}"/>
              </a:ext>
            </a:extLst>
          </p:cNvPr>
          <p:cNvSpPr>
            <a:spLocks noGrp="1"/>
          </p:cNvSpPr>
          <p:nvPr>
            <p:ph sz="half" idx="2"/>
          </p:nvPr>
        </p:nvSpPr>
        <p:spPr>
          <a:xfrm>
            <a:off x="838200" y="1270926"/>
            <a:ext cx="4501551" cy="46726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1">
            <a:extLst>
              <a:ext uri="{FF2B5EF4-FFF2-40B4-BE49-F238E27FC236}">
                <a16:creationId xmlns:a16="http://schemas.microsoft.com/office/drawing/2014/main" id="{BA861146-FDCD-9E26-D7D5-5EFCAE110455}"/>
              </a:ext>
            </a:extLst>
          </p:cNvPr>
          <p:cNvSpPr>
            <a:spLocks noGrp="1"/>
          </p:cNvSpPr>
          <p:nvPr>
            <p:ph type="title"/>
          </p:nvPr>
        </p:nvSpPr>
        <p:spPr>
          <a:xfrm>
            <a:off x="838200" y="365125"/>
            <a:ext cx="10515600" cy="633251"/>
          </a:xfrm>
        </p:spPr>
        <p:txBody>
          <a:bodyPr/>
          <a:lstStyle>
            <a:lvl1pPr>
              <a:lnSpc>
                <a:spcPct val="100000"/>
              </a:lnSpc>
              <a:defRPr>
                <a:solidFill>
                  <a:schemeClr val="accent4"/>
                </a:solidFill>
              </a:defRPr>
            </a:lvl1pPr>
          </a:lstStyle>
          <a:p>
            <a:r>
              <a:rPr lang="en-US" dirty="0"/>
              <a:t>Click to edit Master title style</a:t>
            </a:r>
            <a:endParaRPr lang="en-GB" dirty="0"/>
          </a:p>
        </p:txBody>
      </p:sp>
      <p:sp>
        <p:nvSpPr>
          <p:cNvPr id="9" name="Content Placeholder 3">
            <a:extLst>
              <a:ext uri="{FF2B5EF4-FFF2-40B4-BE49-F238E27FC236}">
                <a16:creationId xmlns:a16="http://schemas.microsoft.com/office/drawing/2014/main" id="{382E5AD0-62BF-0CE0-B9C5-DA1C3DFE9EC9}"/>
              </a:ext>
            </a:extLst>
          </p:cNvPr>
          <p:cNvSpPr>
            <a:spLocks noGrp="1"/>
          </p:cNvSpPr>
          <p:nvPr>
            <p:ph sz="half" idx="13"/>
          </p:nvPr>
        </p:nvSpPr>
        <p:spPr>
          <a:xfrm>
            <a:off x="6852251" y="1270926"/>
            <a:ext cx="4501551" cy="46726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1" name="Picture 10">
            <a:extLst>
              <a:ext uri="{FF2B5EF4-FFF2-40B4-BE49-F238E27FC236}">
                <a16:creationId xmlns:a16="http://schemas.microsoft.com/office/drawing/2014/main" id="{CC51F631-85B7-92C7-8338-01769183315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3800" y="201150"/>
            <a:ext cx="767999" cy="961200"/>
          </a:xfrm>
          <a:prstGeom prst="rect">
            <a:avLst/>
          </a:prstGeom>
        </p:spPr>
      </p:pic>
      <p:sp>
        <p:nvSpPr>
          <p:cNvPr id="12" name="Slide Number Placeholder 5">
            <a:extLst>
              <a:ext uri="{FF2B5EF4-FFF2-40B4-BE49-F238E27FC236}">
                <a16:creationId xmlns:a16="http://schemas.microsoft.com/office/drawing/2014/main" id="{DF5ABEAB-4505-5299-1ECB-A8D880E6C04D}"/>
              </a:ext>
            </a:extLst>
          </p:cNvPr>
          <p:cNvSpPr>
            <a:spLocks noGrp="1"/>
          </p:cNvSpPr>
          <p:nvPr>
            <p:ph type="sldNum" sz="quarter" idx="12"/>
          </p:nvPr>
        </p:nvSpPr>
        <p:spPr>
          <a:xfrm>
            <a:off x="9323072" y="6356349"/>
            <a:ext cx="2454860" cy="365125"/>
          </a:xfrm>
        </p:spPr>
        <p:txBody>
          <a:bodyPr/>
          <a:lstStyle>
            <a:lvl1pPr>
              <a:defRPr sz="1100" b="1">
                <a:solidFill>
                  <a:schemeClr val="bg1"/>
                </a:solidFill>
                <a:latin typeface="+mj-lt"/>
              </a:defRPr>
            </a:lvl1pPr>
          </a:lstStyle>
          <a:p>
            <a:fld id="{C1613F7D-D969-41F1-BBE8-92C9C6A33D04}" type="slidenum">
              <a:rPr lang="en-GB" smtClean="0"/>
              <a:pPr/>
              <a:t>‹#›</a:t>
            </a:fld>
            <a:endParaRPr lang="en-GB"/>
          </a:p>
        </p:txBody>
      </p:sp>
      <p:sp>
        <p:nvSpPr>
          <p:cNvPr id="13" name="Date Placeholder 3">
            <a:extLst>
              <a:ext uri="{FF2B5EF4-FFF2-40B4-BE49-F238E27FC236}">
                <a16:creationId xmlns:a16="http://schemas.microsoft.com/office/drawing/2014/main" id="{EF7D5DBB-270D-09EB-82BA-EFE537CC7956}"/>
              </a:ext>
            </a:extLst>
          </p:cNvPr>
          <p:cNvSpPr>
            <a:spLocks noGrp="1"/>
          </p:cNvSpPr>
          <p:nvPr>
            <p:ph type="dt" sz="half" idx="10"/>
          </p:nvPr>
        </p:nvSpPr>
        <p:spPr>
          <a:xfrm>
            <a:off x="414068" y="6356349"/>
            <a:ext cx="2454860" cy="365125"/>
          </a:xfrm>
        </p:spPr>
        <p:txBody>
          <a:bodyPr/>
          <a:lstStyle>
            <a:lvl1pPr>
              <a:defRPr sz="1100" b="1">
                <a:solidFill>
                  <a:schemeClr val="bg1"/>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1235530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slid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p:txBody>
          <a:bodyPr>
            <a:noAutofit/>
          </a:bodyPr>
          <a:lstStyle>
            <a:lvl1pPr>
              <a:lnSpc>
                <a:spcPct val="100000"/>
              </a:lnSpc>
              <a:defRPr sz="3600">
                <a:solidFill>
                  <a:schemeClr val="accent2"/>
                </a:solidFill>
              </a:defRPr>
            </a:lvl1pPr>
          </a:lstStyle>
          <a:p>
            <a:r>
              <a:rPr lang="en-US" dirty="0"/>
              <a:t>Presentation slide title</a:t>
            </a:r>
            <a:endParaRPr lang="en-GB" dirty="0"/>
          </a:p>
        </p:txBody>
      </p:sp>
      <p:pic>
        <p:nvPicPr>
          <p:cNvPr id="9" name="Picture 8">
            <a:extLst>
              <a:ext uri="{FF2B5EF4-FFF2-40B4-BE49-F238E27FC236}">
                <a16:creationId xmlns:a16="http://schemas.microsoft.com/office/drawing/2014/main" id="{E7029D59-EACA-7311-0EEB-B75F8B44EB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53800" y="200527"/>
            <a:ext cx="764182" cy="962446"/>
          </a:xfrm>
          <a:prstGeom prst="rect">
            <a:avLst/>
          </a:prstGeom>
        </p:spPr>
      </p:pic>
      <p:pic>
        <p:nvPicPr>
          <p:cNvPr id="10" name="Picture 9">
            <a:extLst>
              <a:ext uri="{FF2B5EF4-FFF2-40B4-BE49-F238E27FC236}">
                <a16:creationId xmlns:a16="http://schemas.microsoft.com/office/drawing/2014/main" id="{2AB16E76-0E02-B756-A42C-85E9BFFE356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26382"/>
          </a:xfrm>
          <a:prstGeom prst="rect">
            <a:avLst/>
          </a:prstGeom>
        </p:spPr>
      </p:pic>
      <p:sp>
        <p:nvSpPr>
          <p:cNvPr id="11" name="Slide Number Placeholder 5">
            <a:extLst>
              <a:ext uri="{FF2B5EF4-FFF2-40B4-BE49-F238E27FC236}">
                <a16:creationId xmlns:a16="http://schemas.microsoft.com/office/drawing/2014/main" id="{BB7B6F22-26E9-C1B9-F389-49A27ECFDCAC}"/>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2" name="Date Placeholder 3">
            <a:extLst>
              <a:ext uri="{FF2B5EF4-FFF2-40B4-BE49-F238E27FC236}">
                <a16:creationId xmlns:a16="http://schemas.microsoft.com/office/drawing/2014/main" id="{5E7B3CCA-F8F6-D808-4093-317C8137008F}"/>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368026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2FBCF4-C332-3E35-1C2A-E0AD5ED21B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2060448" cy="6858000"/>
          </a:xfrm>
          <a:prstGeom prst="rect">
            <a:avLst/>
          </a:prstGeom>
        </p:spPr>
      </p:pic>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a:xfrm>
            <a:off x="2139350" y="365125"/>
            <a:ext cx="9214449" cy="670045"/>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pic>
        <p:nvPicPr>
          <p:cNvPr id="3" name="Picture 2">
            <a:extLst>
              <a:ext uri="{FF2B5EF4-FFF2-40B4-BE49-F238E27FC236}">
                <a16:creationId xmlns:a16="http://schemas.microsoft.com/office/drawing/2014/main" id="{D25674F0-BFDB-1290-1476-81BF0C9AA0B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3800" y="200527"/>
            <a:ext cx="764182" cy="962446"/>
          </a:xfrm>
          <a:prstGeom prst="rect">
            <a:avLst/>
          </a:prstGeom>
        </p:spPr>
      </p:pic>
      <p:sp>
        <p:nvSpPr>
          <p:cNvPr id="4" name="Slide Number Placeholder 5">
            <a:extLst>
              <a:ext uri="{FF2B5EF4-FFF2-40B4-BE49-F238E27FC236}">
                <a16:creationId xmlns:a16="http://schemas.microsoft.com/office/drawing/2014/main" id="{A54A7668-8EA1-E3D1-3553-829BB7780DC3}"/>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DA9BAC24-D294-33C4-3741-E971C4F13E48}"/>
              </a:ext>
            </a:extLst>
          </p:cNvPr>
          <p:cNvSpPr>
            <a:spLocks noGrp="1"/>
          </p:cNvSpPr>
          <p:nvPr>
            <p:ph type="dt" sz="half" idx="10"/>
          </p:nvPr>
        </p:nvSpPr>
        <p:spPr>
          <a:xfrm>
            <a:off x="569336"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3697201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itle Only slide v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074CEBC-1016-CBA5-0D85-F9E0BBC21C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26382"/>
          </a:xfrm>
          <a:prstGeom prst="rect">
            <a:avLst/>
          </a:prstGeom>
        </p:spPr>
      </p:pic>
      <p:sp>
        <p:nvSpPr>
          <p:cNvPr id="15" name="Slide Number Placeholder 5">
            <a:extLst>
              <a:ext uri="{FF2B5EF4-FFF2-40B4-BE49-F238E27FC236}">
                <a16:creationId xmlns:a16="http://schemas.microsoft.com/office/drawing/2014/main" id="{17885367-D518-7F69-FB98-9141396E08CF}"/>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6" name="Date Placeholder 3">
            <a:extLst>
              <a:ext uri="{FF2B5EF4-FFF2-40B4-BE49-F238E27FC236}">
                <a16:creationId xmlns:a16="http://schemas.microsoft.com/office/drawing/2014/main" id="{91DD2FD8-ACF1-9FAC-61F1-28146C9AC8FD}"/>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3279137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D15C74E-0070-C503-604A-F72ED2B0550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5520906" cy="3614468"/>
          </a:xfrm>
          <a:prstGeom prst="rect">
            <a:avLst/>
          </a:prstGeom>
        </p:spPr>
      </p:pic>
      <p:sp>
        <p:nvSpPr>
          <p:cNvPr id="2" name="Title 1">
            <a:extLst>
              <a:ext uri="{FF2B5EF4-FFF2-40B4-BE49-F238E27FC236}">
                <a16:creationId xmlns:a16="http://schemas.microsoft.com/office/drawing/2014/main" id="{58BA6152-A7F2-9579-5141-EDD7506E8356}"/>
              </a:ext>
            </a:extLst>
          </p:cNvPr>
          <p:cNvSpPr>
            <a:spLocks noGrp="1"/>
          </p:cNvSpPr>
          <p:nvPr>
            <p:ph type="title" hasCustomPrompt="1"/>
          </p:nvPr>
        </p:nvSpPr>
        <p:spPr>
          <a:xfrm>
            <a:off x="839788" y="457200"/>
            <a:ext cx="3932237" cy="1112838"/>
          </a:xfrm>
        </p:spPr>
        <p:txBody>
          <a:bodyPr anchor="ctr">
            <a:normAutofit/>
          </a:bodyPr>
          <a:lstStyle>
            <a:lvl1pPr>
              <a:lnSpc>
                <a:spcPct val="100000"/>
              </a:lnSpc>
              <a:spcBef>
                <a:spcPts val="300"/>
              </a:spcBef>
              <a:spcAft>
                <a:spcPts val="300"/>
              </a:spcAft>
              <a:defRPr sz="3000">
                <a:solidFill>
                  <a:schemeClr val="accent2"/>
                </a:solidFill>
              </a:defRPr>
            </a:lvl1pPr>
          </a:lstStyle>
          <a:p>
            <a:r>
              <a:rPr lang="en-US" dirty="0"/>
              <a:t>Presentation slide title</a:t>
            </a:r>
            <a:endParaRPr lang="en-GB" dirty="0"/>
          </a:p>
        </p:txBody>
      </p:sp>
      <p:sp>
        <p:nvSpPr>
          <p:cNvPr id="3" name="Picture Placeholder 2">
            <a:extLst>
              <a:ext uri="{FF2B5EF4-FFF2-40B4-BE49-F238E27FC236}">
                <a16:creationId xmlns:a16="http://schemas.microsoft.com/office/drawing/2014/main" id="{2D676AEB-FF16-3D3F-408B-63A1251E859F}"/>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4BAB14A-DB05-4D23-5644-BA3B5F7B0C60}"/>
              </a:ext>
            </a:extLst>
          </p:cNvPr>
          <p:cNvSpPr>
            <a:spLocks noGrp="1"/>
          </p:cNvSpPr>
          <p:nvPr>
            <p:ph type="body" sz="half" idx="2"/>
          </p:nvPr>
        </p:nvSpPr>
        <p:spPr>
          <a:xfrm>
            <a:off x="839788" y="1690777"/>
            <a:ext cx="3932237" cy="4178211"/>
          </a:xfrm>
        </p:spPr>
        <p:txBody>
          <a:bodyPr>
            <a:normAutofit/>
          </a:bodyPr>
          <a:lstStyle>
            <a:lvl1pPr marL="0" indent="0">
              <a:lnSpc>
                <a:spcPct val="100000"/>
              </a:lnSpc>
              <a:spcBef>
                <a:spcPts val="300"/>
              </a:spcBef>
              <a:spcAft>
                <a:spcPts val="300"/>
              </a:spcAft>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4" name="Picture 13">
            <a:extLst>
              <a:ext uri="{FF2B5EF4-FFF2-40B4-BE49-F238E27FC236}">
                <a16:creationId xmlns:a16="http://schemas.microsoft.com/office/drawing/2014/main" id="{C708A27B-702D-3075-1B2B-53980FAE3B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84460" y="347158"/>
            <a:ext cx="764182" cy="962446"/>
          </a:xfrm>
          <a:prstGeom prst="rect">
            <a:avLst/>
          </a:prstGeom>
        </p:spPr>
      </p:pic>
      <p:sp>
        <p:nvSpPr>
          <p:cNvPr id="15" name="Slide Number Placeholder 5">
            <a:extLst>
              <a:ext uri="{FF2B5EF4-FFF2-40B4-BE49-F238E27FC236}">
                <a16:creationId xmlns:a16="http://schemas.microsoft.com/office/drawing/2014/main" id="{0B2BB2BB-80D6-193D-9A6C-7D81909712EB}"/>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6" name="Date Placeholder 3">
            <a:extLst>
              <a:ext uri="{FF2B5EF4-FFF2-40B4-BE49-F238E27FC236}">
                <a16:creationId xmlns:a16="http://schemas.microsoft.com/office/drawing/2014/main" id="{F67BAC0B-8EDC-7484-617D-B41F2CE5C714}"/>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4253309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A9AE2D-21A8-7B55-84C8-FDCAB8EC861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44839D6-980F-6930-388B-CDD4B2681C0B}"/>
              </a:ext>
            </a:extLst>
          </p:cNvPr>
          <p:cNvSpPr>
            <a:spLocks noGrp="1"/>
          </p:cNvSpPr>
          <p:nvPr>
            <p:ph type="title" hasCustomPrompt="1"/>
          </p:nvPr>
        </p:nvSpPr>
        <p:spPr>
          <a:xfrm>
            <a:off x="1690777" y="439110"/>
            <a:ext cx="7999562" cy="633251"/>
          </a:xfrm>
        </p:spPr>
        <p:txBody>
          <a:bodyPr/>
          <a:lstStyle>
            <a:lvl1pPr>
              <a:lnSpc>
                <a:spcPct val="100000"/>
              </a:lnSpc>
              <a:defRPr>
                <a:solidFill>
                  <a:schemeClr val="accent2"/>
                </a:solidFill>
              </a:defRPr>
            </a:lvl1pPr>
          </a:lstStyle>
          <a:p>
            <a:r>
              <a:rPr lang="en-US" dirty="0"/>
              <a:t>Table slide title</a:t>
            </a:r>
            <a:endParaRPr lang="en-GB" dirty="0"/>
          </a:p>
        </p:txBody>
      </p:sp>
      <p:pic>
        <p:nvPicPr>
          <p:cNvPr id="21" name="Picture 20">
            <a:extLst>
              <a:ext uri="{FF2B5EF4-FFF2-40B4-BE49-F238E27FC236}">
                <a16:creationId xmlns:a16="http://schemas.microsoft.com/office/drawing/2014/main" id="{4F05079E-5507-6F50-2143-5B014DED796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3298" y="274512"/>
            <a:ext cx="764182" cy="962446"/>
          </a:xfrm>
          <a:prstGeom prst="rect">
            <a:avLst/>
          </a:prstGeom>
        </p:spPr>
      </p:pic>
      <p:sp>
        <p:nvSpPr>
          <p:cNvPr id="24" name="Table Placeholder 8">
            <a:extLst>
              <a:ext uri="{FF2B5EF4-FFF2-40B4-BE49-F238E27FC236}">
                <a16:creationId xmlns:a16="http://schemas.microsoft.com/office/drawing/2014/main" id="{9E8C7B66-ED6F-18C1-E1E7-3D77B797307B}"/>
              </a:ext>
            </a:extLst>
          </p:cNvPr>
          <p:cNvSpPr>
            <a:spLocks noGrp="1"/>
          </p:cNvSpPr>
          <p:nvPr>
            <p:ph type="tbl" sz="quarter" idx="13"/>
          </p:nvPr>
        </p:nvSpPr>
        <p:spPr>
          <a:xfrm>
            <a:off x="1690778" y="1326858"/>
            <a:ext cx="7999561" cy="3937412"/>
          </a:xfrm>
        </p:spPr>
        <p:txBody>
          <a:bodyPr/>
          <a:lstStyle/>
          <a:p>
            <a:endParaRPr lang="en-GB"/>
          </a:p>
        </p:txBody>
      </p:sp>
      <p:sp>
        <p:nvSpPr>
          <p:cNvPr id="27" name="Slide Number Placeholder 5">
            <a:extLst>
              <a:ext uri="{FF2B5EF4-FFF2-40B4-BE49-F238E27FC236}">
                <a16:creationId xmlns:a16="http://schemas.microsoft.com/office/drawing/2014/main" id="{34CEB15A-FA28-CD3C-1E28-698B7A7ED75B}"/>
              </a:ext>
            </a:extLst>
          </p:cNvPr>
          <p:cNvSpPr>
            <a:spLocks noGrp="1"/>
          </p:cNvSpPr>
          <p:nvPr>
            <p:ph type="sldNum" sz="quarter" idx="12"/>
          </p:nvPr>
        </p:nvSpPr>
        <p:spPr>
          <a:xfrm>
            <a:off x="9323072" y="6356349"/>
            <a:ext cx="2454860" cy="365125"/>
          </a:xfrm>
        </p:spPr>
        <p:txBody>
          <a:bodyPr/>
          <a:lstStyle>
            <a:lvl1pPr>
              <a:defRPr sz="1100" b="1">
                <a:solidFill>
                  <a:schemeClr val="bg1"/>
                </a:solidFill>
                <a:latin typeface="+mj-lt"/>
              </a:defRPr>
            </a:lvl1pPr>
          </a:lstStyle>
          <a:p>
            <a:fld id="{C1613F7D-D969-41F1-BBE8-92C9C6A33D04}" type="slidenum">
              <a:rPr lang="en-GB" smtClean="0"/>
              <a:pPr/>
              <a:t>‹#›</a:t>
            </a:fld>
            <a:endParaRPr lang="en-GB"/>
          </a:p>
        </p:txBody>
      </p:sp>
      <p:sp>
        <p:nvSpPr>
          <p:cNvPr id="28" name="Date Placeholder 3">
            <a:extLst>
              <a:ext uri="{FF2B5EF4-FFF2-40B4-BE49-F238E27FC236}">
                <a16:creationId xmlns:a16="http://schemas.microsoft.com/office/drawing/2014/main" id="{9D722199-F876-81B9-07EA-57D052DD5BE4}"/>
              </a:ext>
            </a:extLst>
          </p:cNvPr>
          <p:cNvSpPr>
            <a:spLocks noGrp="1"/>
          </p:cNvSpPr>
          <p:nvPr>
            <p:ph type="dt" sz="half" idx="10"/>
          </p:nvPr>
        </p:nvSpPr>
        <p:spPr>
          <a:xfrm>
            <a:off x="414068" y="6356349"/>
            <a:ext cx="2454860" cy="365125"/>
          </a:xfrm>
        </p:spPr>
        <p:txBody>
          <a:bodyPr/>
          <a:lstStyle>
            <a:lvl1pPr>
              <a:defRPr sz="1100" b="1">
                <a:solidFill>
                  <a:schemeClr val="bg1"/>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3923382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utro slide v1">
    <p:spTree>
      <p:nvGrpSpPr>
        <p:cNvPr id="1" name=""/>
        <p:cNvGrpSpPr/>
        <p:nvPr/>
      </p:nvGrpSpPr>
      <p:grpSpPr>
        <a:xfrm>
          <a:off x="0" y="0"/>
          <a:ext cx="0" cy="0"/>
          <a:chOff x="0" y="0"/>
          <a:chExt cx="0" cy="0"/>
        </a:xfrm>
      </p:grpSpPr>
      <p:sp>
        <p:nvSpPr>
          <p:cNvPr id="44" name="Freeform 18">
            <a:extLst>
              <a:ext uri="{FF2B5EF4-FFF2-40B4-BE49-F238E27FC236}">
                <a16:creationId xmlns:a16="http://schemas.microsoft.com/office/drawing/2014/main" id="{67F7E18C-DA6F-D3E8-7BCA-37AD52C018F7}"/>
              </a:ext>
            </a:extLst>
          </p:cNvPr>
          <p:cNvSpPr/>
          <p:nvPr userDrawn="1"/>
        </p:nvSpPr>
        <p:spPr>
          <a:xfrm>
            <a:off x="9807650" y="6288948"/>
            <a:ext cx="216000" cy="216000"/>
          </a:xfrm>
          <a:custGeom>
            <a:avLst/>
            <a:gdLst/>
            <a:ahLst/>
            <a:cxnLst/>
            <a:rect l="l" t="t" r="r" b="b"/>
            <a:pathLst>
              <a:path w="391440" h="391440">
                <a:moveTo>
                  <a:pt x="0" y="0"/>
                </a:moveTo>
                <a:lnTo>
                  <a:pt x="391440" y="0"/>
                </a:lnTo>
                <a:lnTo>
                  <a:pt x="391440" y="391440"/>
                </a:lnTo>
                <a:lnTo>
                  <a:pt x="0" y="3914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5" name="Freeform 19">
            <a:extLst>
              <a:ext uri="{FF2B5EF4-FFF2-40B4-BE49-F238E27FC236}">
                <a16:creationId xmlns:a16="http://schemas.microsoft.com/office/drawing/2014/main" id="{7EB341CE-6411-7FA3-132D-1A8647882BA6}"/>
              </a:ext>
            </a:extLst>
          </p:cNvPr>
          <p:cNvSpPr/>
          <p:nvPr userDrawn="1"/>
        </p:nvSpPr>
        <p:spPr>
          <a:xfrm>
            <a:off x="10878186" y="6291943"/>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6" name="Freeform 20">
            <a:extLst>
              <a:ext uri="{FF2B5EF4-FFF2-40B4-BE49-F238E27FC236}">
                <a16:creationId xmlns:a16="http://schemas.microsoft.com/office/drawing/2014/main" id="{A8DD2423-696C-085E-1650-48608D509722}"/>
              </a:ext>
            </a:extLst>
          </p:cNvPr>
          <p:cNvSpPr/>
          <p:nvPr userDrawn="1"/>
        </p:nvSpPr>
        <p:spPr>
          <a:xfrm>
            <a:off x="8760124" y="6291943"/>
            <a:ext cx="216000" cy="216000"/>
          </a:xfrm>
          <a:custGeom>
            <a:avLst/>
            <a:gdLst/>
            <a:ahLst/>
            <a:cxnLst/>
            <a:rect l="l" t="t" r="r" b="b"/>
            <a:pathLst>
              <a:path w="400027" h="346024">
                <a:moveTo>
                  <a:pt x="0" y="0"/>
                </a:moveTo>
                <a:lnTo>
                  <a:pt x="400028" y="0"/>
                </a:lnTo>
                <a:lnTo>
                  <a:pt x="400028" y="346024"/>
                </a:lnTo>
                <a:lnTo>
                  <a:pt x="0" y="34602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7" name="Freeform 21">
            <a:extLst>
              <a:ext uri="{FF2B5EF4-FFF2-40B4-BE49-F238E27FC236}">
                <a16:creationId xmlns:a16="http://schemas.microsoft.com/office/drawing/2014/main" id="{F1AA57B6-B6A5-77B4-73B2-B2E7437B20E8}"/>
              </a:ext>
            </a:extLst>
          </p:cNvPr>
          <p:cNvSpPr/>
          <p:nvPr userDrawn="1"/>
        </p:nvSpPr>
        <p:spPr>
          <a:xfrm>
            <a:off x="7771326" y="6284027"/>
            <a:ext cx="216000" cy="216000"/>
          </a:xfrm>
          <a:custGeom>
            <a:avLst/>
            <a:gdLst/>
            <a:ahLst/>
            <a:cxnLst/>
            <a:rect l="l" t="t" r="r" b="b"/>
            <a:pathLst>
              <a:path w="405923" h="405923">
                <a:moveTo>
                  <a:pt x="0" y="0"/>
                </a:moveTo>
                <a:lnTo>
                  <a:pt x="405923" y="0"/>
                </a:lnTo>
                <a:lnTo>
                  <a:pt x="405923" y="405923"/>
                </a:lnTo>
                <a:lnTo>
                  <a:pt x="0" y="40592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3" name="Freeform 17">
            <a:extLst>
              <a:ext uri="{FF2B5EF4-FFF2-40B4-BE49-F238E27FC236}">
                <a16:creationId xmlns:a16="http://schemas.microsoft.com/office/drawing/2014/main" id="{7A356711-64BF-6451-F4E8-49AB6598957C}"/>
              </a:ext>
            </a:extLst>
          </p:cNvPr>
          <p:cNvSpPr/>
          <p:nvPr userDrawn="1"/>
        </p:nvSpPr>
        <p:spPr>
          <a:xfrm>
            <a:off x="6749836" y="6284027"/>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69683" y="90245"/>
            <a:ext cx="2366931" cy="1256840"/>
          </a:xfrm>
          <a:prstGeom prst="rect">
            <a:avLst/>
          </a:prstGeom>
        </p:spPr>
      </p:pic>
      <p:pic>
        <p:nvPicPr>
          <p:cNvPr id="8" name="Picture 7">
            <a:extLst>
              <a:ext uri="{FF2B5EF4-FFF2-40B4-BE49-F238E27FC236}">
                <a16:creationId xmlns:a16="http://schemas.microsoft.com/office/drawing/2014/main" id="{721214AA-C717-6A0C-CA58-7364E06D2E37}"/>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 y="2594093"/>
            <a:ext cx="12192000" cy="2718816"/>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2"/>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10" cstate="email">
            <a:extLst>
              <a:ext uri="{28A0092B-C50C-407E-A947-70E740481C1C}">
                <a14:useLocalDpi xmlns:a14="http://schemas.microsoft.com/office/drawing/2010/main"/>
              </a:ext>
            </a:extLst>
          </a:blip>
          <a:srcRect/>
          <a:stretch/>
        </p:blipFill>
        <p:spPr>
          <a:xfrm>
            <a:off x="305017" y="6125331"/>
            <a:ext cx="755137" cy="511140"/>
          </a:xfrm>
          <a:prstGeom prst="rect">
            <a:avLst/>
          </a:prstGeom>
        </p:spPr>
      </p:pic>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2"/>
                </a:solidFill>
              </a:rPr>
              <a:t>www.enabls.eu</a:t>
            </a:r>
          </a:p>
        </p:txBody>
      </p:sp>
    </p:spTree>
    <p:extLst>
      <p:ext uri="{BB962C8B-B14F-4D97-AF65-F5344CB8AC3E}">
        <p14:creationId xmlns:p14="http://schemas.microsoft.com/office/powerpoint/2010/main" val="602309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tro slide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AA1CF4-3F50-F8D9-D24A-B156F5DE65D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591869"/>
            <a:ext cx="12192000" cy="2718816"/>
          </a:xfrm>
          <a:prstGeom prst="rect">
            <a:avLst/>
          </a:prstGeom>
        </p:spPr>
      </p:pic>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9683" y="90245"/>
            <a:ext cx="2366931" cy="1256840"/>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3"/>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305017" y="6125331"/>
            <a:ext cx="755137" cy="511140"/>
          </a:xfrm>
          <a:prstGeom prst="rect">
            <a:avLst/>
          </a:prstGeom>
        </p:spPr>
      </p:pic>
      <p:sp>
        <p:nvSpPr>
          <p:cNvPr id="24" name="Freeform 7">
            <a:extLst>
              <a:ext uri="{FF2B5EF4-FFF2-40B4-BE49-F238E27FC236}">
                <a16:creationId xmlns:a16="http://schemas.microsoft.com/office/drawing/2014/main" id="{C36C27D8-FB59-2711-FDF8-51027EB54D59}"/>
              </a:ext>
            </a:extLst>
          </p:cNvPr>
          <p:cNvSpPr/>
          <p:nvPr userDrawn="1"/>
        </p:nvSpPr>
        <p:spPr>
          <a:xfrm>
            <a:off x="6749836" y="6291944"/>
            <a:ext cx="216000" cy="216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25" name="Freeform 9">
            <a:extLst>
              <a:ext uri="{FF2B5EF4-FFF2-40B4-BE49-F238E27FC236}">
                <a16:creationId xmlns:a16="http://schemas.microsoft.com/office/drawing/2014/main" id="{90E50EA2-4F70-AFAF-C611-754DBB494ED3}"/>
              </a:ext>
            </a:extLst>
          </p:cNvPr>
          <p:cNvSpPr/>
          <p:nvPr userDrawn="1"/>
        </p:nvSpPr>
        <p:spPr>
          <a:xfrm>
            <a:off x="9812123" y="6291944"/>
            <a:ext cx="216000" cy="216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6" name="Freeform 11">
            <a:extLst>
              <a:ext uri="{FF2B5EF4-FFF2-40B4-BE49-F238E27FC236}">
                <a16:creationId xmlns:a16="http://schemas.microsoft.com/office/drawing/2014/main" id="{BAE9435A-AD1D-8358-5A4D-4C1111965DA1}"/>
              </a:ext>
            </a:extLst>
          </p:cNvPr>
          <p:cNvSpPr/>
          <p:nvPr userDrawn="1"/>
        </p:nvSpPr>
        <p:spPr>
          <a:xfrm>
            <a:off x="10873737" y="6291944"/>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27" name="Freeform 13">
            <a:extLst>
              <a:ext uri="{FF2B5EF4-FFF2-40B4-BE49-F238E27FC236}">
                <a16:creationId xmlns:a16="http://schemas.microsoft.com/office/drawing/2014/main" id="{7A0A600B-90A6-B27A-99EA-AD516CFBF0CA}"/>
              </a:ext>
            </a:extLst>
          </p:cNvPr>
          <p:cNvSpPr/>
          <p:nvPr userDrawn="1"/>
        </p:nvSpPr>
        <p:spPr>
          <a:xfrm>
            <a:off x="8759941" y="6291944"/>
            <a:ext cx="216000" cy="216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28" name="Freeform 15">
            <a:extLst>
              <a:ext uri="{FF2B5EF4-FFF2-40B4-BE49-F238E27FC236}">
                <a16:creationId xmlns:a16="http://schemas.microsoft.com/office/drawing/2014/main" id="{91253F55-C4CA-877C-AB69-335FE6A54BAA}"/>
              </a:ext>
            </a:extLst>
          </p:cNvPr>
          <p:cNvSpPr/>
          <p:nvPr userDrawn="1"/>
        </p:nvSpPr>
        <p:spPr>
          <a:xfrm>
            <a:off x="7773738" y="6291944"/>
            <a:ext cx="216000" cy="216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a:extLst>
                <a:ext uri="{96DAC541-7B7A-43D3-8B79-37D633B846F1}">
                  <asvg:svgBlip xmlns:asvg="http://schemas.microsoft.com/office/drawing/2016/SVG/main" r:embed="rId10"/>
                </a:ext>
              </a:extLst>
            </a:blip>
            <a:stretch>
              <a:fillRect/>
            </a:stretch>
          </a:blipFill>
        </p:spPr>
      </p:sp>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3"/>
                </a:solidFill>
              </a:rPr>
              <a:t>www.enabls.eu</a:t>
            </a:r>
          </a:p>
        </p:txBody>
      </p:sp>
    </p:spTree>
    <p:extLst>
      <p:ext uri="{BB962C8B-B14F-4D97-AF65-F5344CB8AC3E}">
        <p14:creationId xmlns:p14="http://schemas.microsoft.com/office/powerpoint/2010/main" val="4130272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tro slide v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908739-BC6D-F974-D72A-4F55792770A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585773"/>
            <a:ext cx="12192000" cy="2724912"/>
          </a:xfrm>
          <a:prstGeom prst="rect">
            <a:avLst/>
          </a:prstGeom>
        </p:spPr>
      </p:pic>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9683" y="90245"/>
            <a:ext cx="2366931" cy="1256840"/>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2"/>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305017" y="6125331"/>
            <a:ext cx="755137" cy="511140"/>
          </a:xfrm>
          <a:prstGeom prst="rect">
            <a:avLst/>
          </a:prstGeom>
        </p:spPr>
      </p:pic>
      <p:sp>
        <p:nvSpPr>
          <p:cNvPr id="24" name="Freeform 7">
            <a:extLst>
              <a:ext uri="{FF2B5EF4-FFF2-40B4-BE49-F238E27FC236}">
                <a16:creationId xmlns:a16="http://schemas.microsoft.com/office/drawing/2014/main" id="{C36C27D8-FB59-2711-FDF8-51027EB54D59}"/>
              </a:ext>
            </a:extLst>
          </p:cNvPr>
          <p:cNvSpPr/>
          <p:nvPr userDrawn="1"/>
        </p:nvSpPr>
        <p:spPr>
          <a:xfrm>
            <a:off x="6749836" y="6291944"/>
            <a:ext cx="216000" cy="216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25" name="Freeform 9">
            <a:extLst>
              <a:ext uri="{FF2B5EF4-FFF2-40B4-BE49-F238E27FC236}">
                <a16:creationId xmlns:a16="http://schemas.microsoft.com/office/drawing/2014/main" id="{90E50EA2-4F70-AFAF-C611-754DBB494ED3}"/>
              </a:ext>
            </a:extLst>
          </p:cNvPr>
          <p:cNvSpPr/>
          <p:nvPr userDrawn="1"/>
        </p:nvSpPr>
        <p:spPr>
          <a:xfrm>
            <a:off x="9812123" y="6291944"/>
            <a:ext cx="216000" cy="216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6" name="Freeform 11">
            <a:extLst>
              <a:ext uri="{FF2B5EF4-FFF2-40B4-BE49-F238E27FC236}">
                <a16:creationId xmlns:a16="http://schemas.microsoft.com/office/drawing/2014/main" id="{BAE9435A-AD1D-8358-5A4D-4C1111965DA1}"/>
              </a:ext>
            </a:extLst>
          </p:cNvPr>
          <p:cNvSpPr/>
          <p:nvPr userDrawn="1"/>
        </p:nvSpPr>
        <p:spPr>
          <a:xfrm>
            <a:off x="10873737" y="6291944"/>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27" name="Freeform 13">
            <a:extLst>
              <a:ext uri="{FF2B5EF4-FFF2-40B4-BE49-F238E27FC236}">
                <a16:creationId xmlns:a16="http://schemas.microsoft.com/office/drawing/2014/main" id="{7A0A600B-90A6-B27A-99EA-AD516CFBF0CA}"/>
              </a:ext>
            </a:extLst>
          </p:cNvPr>
          <p:cNvSpPr/>
          <p:nvPr userDrawn="1"/>
        </p:nvSpPr>
        <p:spPr>
          <a:xfrm>
            <a:off x="8759941" y="6291944"/>
            <a:ext cx="216000" cy="216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28" name="Freeform 15">
            <a:extLst>
              <a:ext uri="{FF2B5EF4-FFF2-40B4-BE49-F238E27FC236}">
                <a16:creationId xmlns:a16="http://schemas.microsoft.com/office/drawing/2014/main" id="{91253F55-C4CA-877C-AB69-335FE6A54BAA}"/>
              </a:ext>
            </a:extLst>
          </p:cNvPr>
          <p:cNvSpPr/>
          <p:nvPr userDrawn="1"/>
        </p:nvSpPr>
        <p:spPr>
          <a:xfrm>
            <a:off x="7773738" y="6291944"/>
            <a:ext cx="216000" cy="216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a:extLst>
                <a:ext uri="{96DAC541-7B7A-43D3-8B79-37D633B846F1}">
                  <asvg:svgBlip xmlns:asvg="http://schemas.microsoft.com/office/drawing/2016/SVG/main" r:embed="rId10"/>
                </a:ext>
              </a:extLst>
            </a:blip>
            <a:stretch>
              <a:fillRect/>
            </a:stretch>
          </a:blipFill>
        </p:spPr>
      </p:sp>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3"/>
                </a:solidFill>
              </a:rPr>
              <a:t>www.enabls.eu</a:t>
            </a:r>
          </a:p>
        </p:txBody>
      </p:sp>
    </p:spTree>
    <p:extLst>
      <p:ext uri="{BB962C8B-B14F-4D97-AF65-F5344CB8AC3E}">
        <p14:creationId xmlns:p14="http://schemas.microsoft.com/office/powerpoint/2010/main" val="65597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946200-422E-9489-AB55-8C5B57616B0D}"/>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D1A6ADEA-0BCB-FA1A-EEBD-8DE72CBDD721}"/>
              </a:ext>
            </a:extLst>
          </p:cNvPr>
          <p:cNvSpPr>
            <a:spLocks noGrp="1"/>
          </p:cNvSpPr>
          <p:nvPr>
            <p:ph type="title"/>
          </p:nvPr>
        </p:nvSpPr>
        <p:spPr>
          <a:xfrm>
            <a:off x="838200" y="365125"/>
            <a:ext cx="10515600" cy="633251"/>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8E522E3-30DD-CCD2-922E-F1F7E4CDF480}"/>
              </a:ext>
            </a:extLst>
          </p:cNvPr>
          <p:cNvSpPr>
            <a:spLocks noGrp="1"/>
          </p:cNvSpPr>
          <p:nvPr>
            <p:ph type="body" idx="1"/>
          </p:nvPr>
        </p:nvSpPr>
        <p:spPr>
          <a:xfrm>
            <a:off x="838200" y="1147665"/>
            <a:ext cx="10515600" cy="502929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5A185332-6E7E-A9E9-D7CA-7F5D315AA2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9A70A-AA85-4CB1-B6A1-CE18B346735F}" type="datetime1">
              <a:rPr lang="en-GB" smtClean="0"/>
              <a:t>05/10/2026</a:t>
            </a:fld>
            <a:endParaRPr lang="en-GB"/>
          </a:p>
        </p:txBody>
      </p:sp>
      <p:sp>
        <p:nvSpPr>
          <p:cNvPr id="5" name="Footer Placeholder 4">
            <a:extLst>
              <a:ext uri="{FF2B5EF4-FFF2-40B4-BE49-F238E27FC236}">
                <a16:creationId xmlns:a16="http://schemas.microsoft.com/office/drawing/2014/main" id="{DCC8864F-AC99-5024-C65F-224B2DBC70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C1C6552-F017-61A3-8637-98FC2EEC3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613F7D-D969-41F1-BBE8-92C9C6A33D04}" type="slidenum">
              <a:rPr lang="en-GB" smtClean="0"/>
              <a:t>‹#›</a:t>
            </a:fld>
            <a:endParaRPr lang="en-GB"/>
          </a:p>
        </p:txBody>
      </p:sp>
    </p:spTree>
    <p:extLst>
      <p:ext uri="{BB962C8B-B14F-4D97-AF65-F5344CB8AC3E}">
        <p14:creationId xmlns:p14="http://schemas.microsoft.com/office/powerpoint/2010/main" val="256299053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68" r:id="rId5"/>
    <p:sldLayoutId id="2147483651" r:id="rId6"/>
    <p:sldLayoutId id="2147483652" r:id="rId7"/>
    <p:sldLayoutId id="2147483666" r:id="rId8"/>
    <p:sldLayoutId id="2147483654" r:id="rId9"/>
    <p:sldLayoutId id="2147483667" r:id="rId10"/>
    <p:sldLayoutId id="2147483655" r:id="rId11"/>
    <p:sldLayoutId id="2147483657" r:id="rId12"/>
    <p:sldLayoutId id="2147483663" r:id="rId13"/>
    <p:sldLayoutId id="2147483662" r:id="rId14"/>
    <p:sldLayoutId id="2147483664" r:id="rId15"/>
    <p:sldLayoutId id="2147483665" r:id="rId16"/>
  </p:sldLayoutIdLst>
  <p:hf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1.jpeg"/></Relationships>
</file>

<file path=ppt/slides/_rels/slide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data.europa.eu/doi/10.2777/765301"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doi.org/10.1016/j.nbsj.2022.100009" TargetMode="External"/><Relationship Id="rId5" Type="http://schemas.openxmlformats.org/officeDocument/2006/relationships/hyperlink" Target="https://enabls.eu/wp-content/uploads/2025/07/eNaBlS_A_comprehensive_overview_to_NBS_v1.0.pdf" TargetMode="External"/><Relationship Id="rId4" Type="http://schemas.openxmlformats.org/officeDocument/2006/relationships/hyperlink" Target="https://portals.iucn.org/library/sites/library/files/documents/2020-020-En.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5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7F18-2C36-5EEE-BFA9-C39E5DBEB6B9}"/>
              </a:ext>
            </a:extLst>
          </p:cNvPr>
          <p:cNvSpPr>
            <a:spLocks noGrp="1"/>
          </p:cNvSpPr>
          <p:nvPr>
            <p:ph type="title"/>
          </p:nvPr>
        </p:nvSpPr>
        <p:spPr>
          <a:xfrm>
            <a:off x="838200" y="2035506"/>
            <a:ext cx="10515600" cy="1443217"/>
          </a:xfrm>
        </p:spPr>
        <p:txBody>
          <a:bodyPr>
            <a:normAutofit/>
          </a:bodyPr>
          <a:lstStyle/>
          <a:p>
            <a:r>
              <a:rPr lang="lt-LT" sz="5000" dirty="0">
                <a:latin typeface="Aptos" panose="020B0004020202020204" pitchFamily="34" charset="0"/>
              </a:rPr>
              <a:t>GGS pagrindų modulis</a:t>
            </a:r>
            <a:r>
              <a:rPr lang="en-GB" sz="5000" dirty="0">
                <a:latin typeface="Aptos" panose="020B0004020202020204" pitchFamily="34" charset="0"/>
              </a:rPr>
              <a:t> </a:t>
            </a:r>
          </a:p>
        </p:txBody>
      </p:sp>
      <p:sp>
        <p:nvSpPr>
          <p:cNvPr id="5" name="TextBox 4">
            <a:extLst>
              <a:ext uri="{FF2B5EF4-FFF2-40B4-BE49-F238E27FC236}">
                <a16:creationId xmlns:a16="http://schemas.microsoft.com/office/drawing/2014/main" id="{15EC0834-D3E7-8EEB-7E9C-C60ADEDAE72F}"/>
              </a:ext>
            </a:extLst>
          </p:cNvPr>
          <p:cNvSpPr txBox="1"/>
          <p:nvPr/>
        </p:nvSpPr>
        <p:spPr>
          <a:xfrm>
            <a:off x="3490404" y="4497208"/>
            <a:ext cx="5211192" cy="42473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400" dirty="0">
                <a:solidFill>
                  <a:srgbClr val="BB6827"/>
                </a:solidFill>
                <a:latin typeface="Aptos" panose="020B0004020202020204" pitchFamily="34" charset="0"/>
              </a:rPr>
              <a:t>2026 m. </a:t>
            </a:r>
            <a:r>
              <a:rPr lang="en-GB" sz="2400" dirty="0" err="1">
                <a:solidFill>
                  <a:srgbClr val="BB6827"/>
                </a:solidFill>
                <a:latin typeface="Aptos" panose="020B0004020202020204" pitchFamily="34" charset="0"/>
              </a:rPr>
              <a:t>birželis</a:t>
            </a:r>
            <a:endParaRPr kumimoji="0" lang="en-GB" sz="2400" i="0" u="none" strike="noStrike" kern="1200" cap="none" spc="0" normalizeH="0" baseline="0" noProof="0" dirty="0">
              <a:ln>
                <a:noFill/>
              </a:ln>
              <a:solidFill>
                <a:srgbClr val="BB6827"/>
              </a:solidFill>
              <a:effectLst/>
              <a:uLnTx/>
              <a:uFillTx/>
              <a:latin typeface="Aptos" panose="020B0004020202020204" pitchFamily="34" charset="0"/>
            </a:endParaRPr>
          </a:p>
        </p:txBody>
      </p:sp>
      <p:sp>
        <p:nvSpPr>
          <p:cNvPr id="6" name="Marcador de Posição do Texto 5">
            <a:extLst>
              <a:ext uri="{FF2B5EF4-FFF2-40B4-BE49-F238E27FC236}">
                <a16:creationId xmlns:a16="http://schemas.microsoft.com/office/drawing/2014/main" id="{A5490BF1-6401-3D1B-E60D-73F7DAEF614E}"/>
              </a:ext>
            </a:extLst>
          </p:cNvPr>
          <p:cNvSpPr>
            <a:spLocks noGrp="1"/>
          </p:cNvSpPr>
          <p:nvPr>
            <p:ph type="body" idx="1"/>
          </p:nvPr>
        </p:nvSpPr>
        <p:spPr/>
        <p:txBody>
          <a:bodyPr>
            <a:normAutofit/>
          </a:bodyPr>
          <a:lstStyle/>
          <a:p>
            <a:r>
              <a:rPr lang="lt-LT" dirty="0"/>
              <a:t>Gamta grįsti sprendimai (GGS) profesiniam mokymui</a:t>
            </a:r>
            <a:endParaRPr lang="en-US" b="0" dirty="0">
              <a:latin typeface="Aptos" panose="020B0004020202020204" pitchFamily="34" charset="0"/>
            </a:endParaRPr>
          </a:p>
        </p:txBody>
      </p:sp>
    </p:spTree>
    <p:extLst>
      <p:ext uri="{BB962C8B-B14F-4D97-AF65-F5344CB8AC3E}">
        <p14:creationId xmlns:p14="http://schemas.microsoft.com/office/powerpoint/2010/main" val="1074225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A625D6-E49B-9FAA-F7DB-33174C120A2F}"/>
              </a:ext>
            </a:extLst>
          </p:cNvPr>
          <p:cNvSpPr>
            <a:spLocks noGrp="1"/>
          </p:cNvSpPr>
          <p:nvPr>
            <p:ph type="title"/>
          </p:nvPr>
        </p:nvSpPr>
        <p:spPr/>
        <p:txBody>
          <a:bodyPr/>
          <a:lstStyle/>
          <a:p>
            <a:r>
              <a:rPr lang="lt-LT" dirty="0"/>
              <a:t>Gamta grįsti sprendimai (GGS)</a:t>
            </a:r>
            <a:endParaRPr lang="en-GB" dirty="0">
              <a:latin typeface="Aptos" panose="020B0004020202020204" pitchFamily="34" charset="0"/>
            </a:endParaRPr>
          </a:p>
        </p:txBody>
      </p:sp>
      <p:sp>
        <p:nvSpPr>
          <p:cNvPr id="2" name="Content Placeholder 1">
            <a:extLst>
              <a:ext uri="{FF2B5EF4-FFF2-40B4-BE49-F238E27FC236}">
                <a16:creationId xmlns:a16="http://schemas.microsoft.com/office/drawing/2014/main" id="{619450E5-3340-F6BF-159E-3B8D85EBCDAA}"/>
              </a:ext>
            </a:extLst>
          </p:cNvPr>
          <p:cNvSpPr>
            <a:spLocks noGrp="1"/>
          </p:cNvSpPr>
          <p:nvPr>
            <p:ph idx="1"/>
          </p:nvPr>
        </p:nvSpPr>
        <p:spPr>
          <a:xfrm>
            <a:off x="862632" y="1652524"/>
            <a:ext cx="6891529" cy="5187820"/>
          </a:xfrm>
        </p:spPr>
        <p:txBody>
          <a:bodyPr>
            <a:normAutofit/>
          </a:bodyPr>
          <a:lstStyle/>
          <a:p>
            <a:pPr algn="l"/>
            <a:r>
              <a:rPr lang="lt-LT" dirty="0"/>
              <a:t>pasitelkia ekosistemas ir jų teikiamas </a:t>
            </a:r>
            <a:r>
              <a:rPr lang="lt-LT" dirty="0" err="1"/>
              <a:t>ekosistemines</a:t>
            </a:r>
            <a:r>
              <a:rPr lang="lt-LT" dirty="0"/>
              <a:t> paslaugas visuomenės iššūkiams spręsti (pvz., klimato kaitai, aprūpinimo maistu saugumui, stichinėms nelaimėms);</a:t>
            </a:r>
          </a:p>
          <a:p>
            <a:pPr algn="l"/>
            <a:endParaRPr lang="lt-LT" dirty="0"/>
          </a:p>
          <a:p>
            <a:pPr algn="l"/>
            <a:r>
              <a:rPr lang="lt-LT" dirty="0"/>
              <a:t> grindžiami darbu su ekosistemomis, o ne vien tradiciniais inžineriniais sprendimais, siekiant prisitaikyti prie klimato kaitos ir mažinti jos poveikį;</a:t>
            </a:r>
          </a:p>
          <a:p>
            <a:pPr algn="l"/>
            <a:endParaRPr lang="lt-LT" dirty="0"/>
          </a:p>
          <a:p>
            <a:pPr algn="l"/>
            <a:r>
              <a:rPr lang="lt-LT" dirty="0"/>
              <a:t> gali būti taikomi kartu su kitomis intervencijomis ar priemonėmis.</a:t>
            </a:r>
            <a:endParaRPr lang="en-GB" dirty="0">
              <a:latin typeface="Aptos" panose="020B0004020202020204" pitchFamily="34" charset="0"/>
            </a:endParaRPr>
          </a:p>
          <a:p>
            <a:pPr marL="0" indent="0" algn="l">
              <a:buNone/>
            </a:pPr>
            <a:endParaRPr lang="pt-PT" dirty="0">
              <a:latin typeface="Aptos" panose="020B0004020202020204" pitchFamily="34" charset="0"/>
            </a:endParaRPr>
          </a:p>
          <a:p>
            <a:pPr marL="0" indent="0" algn="l">
              <a:buNone/>
            </a:pPr>
            <a:endParaRPr lang="en-GB" dirty="0">
              <a:latin typeface="Aptos" panose="020B0004020202020204" pitchFamily="34" charset="0"/>
            </a:endParaRPr>
          </a:p>
          <a:p>
            <a:pPr algn="l"/>
            <a:endParaRPr lang="en-GB" dirty="0">
              <a:latin typeface="Aptos" panose="020B0004020202020204" pitchFamily="34" charset="0"/>
            </a:endParaRPr>
          </a:p>
        </p:txBody>
      </p:sp>
      <p:pic>
        <p:nvPicPr>
          <p:cNvPr id="2052" name="Picture 4" descr="How Nature-Based Solutions Can Help Fight Climate Change | Asian  Development Bank">
            <a:extLst>
              <a:ext uri="{FF2B5EF4-FFF2-40B4-BE49-F238E27FC236}">
                <a16:creationId xmlns:a16="http://schemas.microsoft.com/office/drawing/2014/main" id="{1DD56E97-D5BA-A05D-F5EF-691C304C040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883604" y="1652524"/>
            <a:ext cx="3821176" cy="3821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056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223A3-B064-8007-2781-D8F4252F5008}"/>
              </a:ext>
            </a:extLst>
          </p:cNvPr>
          <p:cNvSpPr>
            <a:spLocks noGrp="1"/>
          </p:cNvSpPr>
          <p:nvPr>
            <p:ph type="title"/>
          </p:nvPr>
        </p:nvSpPr>
        <p:spPr/>
        <p:txBody>
          <a:bodyPr/>
          <a:lstStyle/>
          <a:p>
            <a:r>
              <a:rPr lang="en-GB" dirty="0">
                <a:latin typeface="Aptos" panose="020B0004020202020204" pitchFamily="34" charset="0"/>
              </a:rPr>
              <a:t>Gamta </a:t>
            </a:r>
            <a:r>
              <a:rPr lang="en-GB" dirty="0" err="1">
                <a:latin typeface="Aptos" panose="020B0004020202020204" pitchFamily="34" charset="0"/>
              </a:rPr>
              <a:t>grįsti</a:t>
            </a:r>
            <a:r>
              <a:rPr lang="en-GB" dirty="0">
                <a:latin typeface="Aptos" panose="020B0004020202020204" pitchFamily="34" charset="0"/>
              </a:rPr>
              <a:t> </a:t>
            </a:r>
            <a:r>
              <a:rPr lang="en-GB" dirty="0" err="1">
                <a:latin typeface="Aptos" panose="020B0004020202020204" pitchFamily="34" charset="0"/>
              </a:rPr>
              <a:t>sprendimai</a:t>
            </a:r>
            <a:r>
              <a:rPr lang="en-GB" dirty="0">
                <a:latin typeface="Aptos" panose="020B0004020202020204" pitchFamily="34" charset="0"/>
              </a:rPr>
              <a:t> (GGS)</a:t>
            </a:r>
            <a:endParaRPr lang="en-GB" dirty="0">
              <a:solidFill>
                <a:srgbClr val="008B80"/>
              </a:solidFill>
              <a:latin typeface="Aptos" panose="020B0004020202020204" pitchFamily="34" charset="0"/>
            </a:endParaRPr>
          </a:p>
        </p:txBody>
      </p:sp>
      <p:sp>
        <p:nvSpPr>
          <p:cNvPr id="3" name="Content Placeholder 2">
            <a:extLst>
              <a:ext uri="{FF2B5EF4-FFF2-40B4-BE49-F238E27FC236}">
                <a16:creationId xmlns:a16="http://schemas.microsoft.com/office/drawing/2014/main" id="{6B927497-ED3C-5BEA-0C2F-6DAD7C28F3D0}"/>
              </a:ext>
            </a:extLst>
          </p:cNvPr>
          <p:cNvSpPr>
            <a:spLocks noGrp="1"/>
          </p:cNvSpPr>
          <p:nvPr>
            <p:ph idx="1"/>
          </p:nvPr>
        </p:nvSpPr>
        <p:spPr>
          <a:xfrm>
            <a:off x="838200" y="1305055"/>
            <a:ext cx="5782056" cy="2645153"/>
          </a:xfrm>
        </p:spPr>
        <p:txBody>
          <a:bodyPr>
            <a:normAutofit lnSpcReduction="10000"/>
          </a:bodyPr>
          <a:lstStyle/>
          <a:p>
            <a:pPr algn="l"/>
            <a:r>
              <a:rPr lang="lt-LT" sz="2000" b="1" i="1" dirty="0">
                <a:solidFill>
                  <a:srgbClr val="008B80"/>
                </a:solidFill>
                <a:latin typeface="Aptos" panose="020B0004020202020204" pitchFamily="34" charset="0"/>
              </a:rPr>
              <a:t>Gamta</a:t>
            </a:r>
            <a:r>
              <a:rPr lang="en-US" sz="2000" i="1" dirty="0">
                <a:latin typeface="Aptos" panose="020B0004020202020204" pitchFamily="34" charset="0"/>
              </a:rPr>
              <a:t> </a:t>
            </a:r>
            <a:r>
              <a:rPr lang="lt-LT" sz="2000" dirty="0">
                <a:latin typeface="Aptos" panose="020B0004020202020204" pitchFamily="34" charset="0"/>
              </a:rPr>
              <a:t>– biologinė įvairovė (rūšys, buveinės, ekosistemos) ir (arba) </a:t>
            </a:r>
            <a:r>
              <a:rPr lang="lt-LT" sz="2000" dirty="0" err="1">
                <a:latin typeface="Aptos" panose="020B0004020202020204" pitchFamily="34" charset="0"/>
              </a:rPr>
              <a:t>ekosisteminės</a:t>
            </a:r>
            <a:r>
              <a:rPr lang="lt-LT" sz="2000" dirty="0">
                <a:latin typeface="Aptos" panose="020B0004020202020204" pitchFamily="34" charset="0"/>
              </a:rPr>
              <a:t> paslaugos</a:t>
            </a:r>
          </a:p>
          <a:p>
            <a:pPr algn="l"/>
            <a:r>
              <a:rPr lang="lt-LT" sz="2000" b="1" i="1" dirty="0">
                <a:solidFill>
                  <a:srgbClr val="008B80"/>
                </a:solidFill>
              </a:rPr>
              <a:t>Gamta grįsti</a:t>
            </a:r>
            <a:r>
              <a:rPr lang="lt-LT" sz="2000" i="1" dirty="0">
                <a:solidFill>
                  <a:srgbClr val="008B80"/>
                </a:solidFill>
              </a:rPr>
              <a:t> </a:t>
            </a:r>
            <a:r>
              <a:rPr lang="lt-LT" sz="2000" dirty="0"/>
              <a:t>– </a:t>
            </a:r>
            <a:r>
              <a:rPr lang="lt-LT" sz="2000" dirty="0" err="1"/>
              <a:t>ekosisteminiai</a:t>
            </a:r>
            <a:r>
              <a:rPr lang="lt-LT" sz="2000" dirty="0"/>
              <a:t> metodai arba tiesioginis biologinės įvairovės elementų naudojimas</a:t>
            </a:r>
          </a:p>
          <a:p>
            <a:pPr algn="l"/>
            <a:r>
              <a:rPr lang="lt-LT" sz="2000" b="1" i="1" dirty="0">
                <a:solidFill>
                  <a:srgbClr val="008B80"/>
                </a:solidFill>
              </a:rPr>
              <a:t>Sprendimai</a:t>
            </a:r>
            <a:r>
              <a:rPr lang="lt-LT" sz="2000" dirty="0"/>
              <a:t> – konkretūs veiksmai, skirti apibrėžtai problemai ar iššūkiui spręsti, siekiant aiškiai atpažįstamo ir naudingesnio rezultato</a:t>
            </a:r>
            <a:endParaRPr lang="en-GB" sz="2000" dirty="0">
              <a:latin typeface="Aptos" panose="020B0004020202020204" pitchFamily="34" charset="0"/>
            </a:endParaRPr>
          </a:p>
          <a:p>
            <a:pPr marL="0" indent="0" algn="l">
              <a:buNone/>
            </a:pPr>
            <a:endParaRPr lang="en-GB" sz="2000" dirty="0">
              <a:latin typeface="Aptos" panose="020B0004020202020204" pitchFamily="34" charset="0"/>
            </a:endParaRPr>
          </a:p>
        </p:txBody>
      </p:sp>
      <p:pic>
        <p:nvPicPr>
          <p:cNvPr id="1026" name="Picture 2" descr="Community of Practice on Nature-based Solutions in Water Resource  Management by GWP CEE - PA 05">
            <a:extLst>
              <a:ext uri="{FF2B5EF4-FFF2-40B4-BE49-F238E27FC236}">
                <a16:creationId xmlns:a16="http://schemas.microsoft.com/office/drawing/2014/main" id="{8D067D7E-2757-A404-D379-3407A5A216F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257518" y="1331091"/>
            <a:ext cx="3770376" cy="267455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a:extLst>
              <a:ext uri="{FF2B5EF4-FFF2-40B4-BE49-F238E27FC236}">
                <a16:creationId xmlns:a16="http://schemas.microsoft.com/office/drawing/2014/main" id="{A0190D68-44AC-5FDA-6E59-B78E390E9D6B}"/>
              </a:ext>
            </a:extLst>
          </p:cNvPr>
          <p:cNvSpPr txBox="1"/>
          <p:nvPr/>
        </p:nvSpPr>
        <p:spPr>
          <a:xfrm>
            <a:off x="838200" y="3946024"/>
            <a:ext cx="10719816" cy="2015936"/>
          </a:xfrm>
          <a:prstGeom prst="rect">
            <a:avLst/>
          </a:prstGeom>
          <a:noFill/>
        </p:spPr>
        <p:txBody>
          <a:bodyPr wrap="square">
            <a:spAutoFit/>
          </a:bodyPr>
          <a:lstStyle/>
          <a:p>
            <a:pPr marL="0" indent="0">
              <a:buNone/>
            </a:pPr>
            <a:r>
              <a:rPr lang="lt-LT" sz="2000" dirty="0">
                <a:solidFill>
                  <a:srgbClr val="008B80"/>
                </a:solidFill>
                <a:latin typeface="Aptos" panose="020B0004020202020204" pitchFamily="34" charset="0"/>
              </a:rPr>
              <a:t>Apibrėžtys</a:t>
            </a:r>
            <a:endParaRPr lang="en-GB" sz="2000" dirty="0">
              <a:solidFill>
                <a:srgbClr val="008B80"/>
              </a:solidFill>
              <a:latin typeface="Aptos" panose="020B0004020202020204" pitchFamily="34" charset="0"/>
            </a:endParaRPr>
          </a:p>
          <a:p>
            <a:pPr marL="0" indent="0">
              <a:buNone/>
            </a:pPr>
            <a:endParaRPr lang="en-GB" sz="500" dirty="0">
              <a:latin typeface="Aptos" panose="020B0004020202020204" pitchFamily="34" charset="0"/>
            </a:endParaRPr>
          </a:p>
          <a:p>
            <a:r>
              <a:rPr lang="lt-LT" sz="2000" b="1" dirty="0"/>
              <a:t>„Veiksmai, kuriais saugomos, tvariai valdomos ir atkuriamos natūralios arba pakeistos ekosistemos, veiksmingai ir prisitaikant sprendžiami visuomenės iššūkiai, kartu užtikrinant žmonių gerovę ir biologinės įvairovės išsaugojimą.“ </a:t>
            </a:r>
            <a:r>
              <a:rPr lang="lt-LT" sz="2000" i="1" dirty="0"/>
              <a:t>(IUCN, 2016)</a:t>
            </a:r>
            <a:endParaRPr lang="lt-LT" sz="2000" dirty="0"/>
          </a:p>
          <a:p>
            <a:r>
              <a:rPr lang="lt-LT" sz="2000" b="1" dirty="0"/>
              <a:t>„Veiksmai, įkvėpti gamtos, gamtos palaikomi arba iš jos perimti, kuriais siekiama padėti visuomenei tvariai spręsti įvairius aplinkosauginius, socialinius ir ekonominius iššūkius.“ </a:t>
            </a:r>
            <a:r>
              <a:rPr lang="lt-LT" sz="2000" i="1" dirty="0"/>
              <a:t>(Europos Komisija, 2015)</a:t>
            </a:r>
            <a:endParaRPr lang="lt-LT" sz="2000" dirty="0"/>
          </a:p>
        </p:txBody>
      </p:sp>
    </p:spTree>
    <p:extLst>
      <p:ext uri="{BB962C8B-B14F-4D97-AF65-F5344CB8AC3E}">
        <p14:creationId xmlns:p14="http://schemas.microsoft.com/office/powerpoint/2010/main" val="1136680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D7CCC-F0D5-BCAA-FB9C-9BB94E7D9E5E}"/>
              </a:ext>
            </a:extLst>
          </p:cNvPr>
          <p:cNvSpPr>
            <a:spLocks noGrp="1"/>
          </p:cNvSpPr>
          <p:nvPr>
            <p:ph type="title"/>
          </p:nvPr>
        </p:nvSpPr>
        <p:spPr/>
        <p:txBody>
          <a:bodyPr/>
          <a:lstStyle/>
          <a:p>
            <a:r>
              <a:rPr lang="lt-LT" dirty="0">
                <a:solidFill>
                  <a:srgbClr val="008B80"/>
                </a:solidFill>
                <a:latin typeface="Aptos" panose="020B0004020202020204" pitchFamily="34" charset="0"/>
              </a:rPr>
              <a:t>GGS tikslai</a:t>
            </a:r>
            <a:endParaRPr lang="en-GB" dirty="0">
              <a:solidFill>
                <a:srgbClr val="008B80"/>
              </a:solidFill>
              <a:latin typeface="Aptos" panose="020B0004020202020204" pitchFamily="34" charset="0"/>
            </a:endParaRPr>
          </a:p>
        </p:txBody>
      </p:sp>
      <p:sp>
        <p:nvSpPr>
          <p:cNvPr id="3" name="CaixaDeTexto 2">
            <a:extLst>
              <a:ext uri="{FF2B5EF4-FFF2-40B4-BE49-F238E27FC236}">
                <a16:creationId xmlns:a16="http://schemas.microsoft.com/office/drawing/2014/main" id="{5A355028-2287-52B9-3DE9-500A378C2B98}"/>
              </a:ext>
            </a:extLst>
          </p:cNvPr>
          <p:cNvSpPr txBox="1"/>
          <p:nvPr/>
        </p:nvSpPr>
        <p:spPr>
          <a:xfrm>
            <a:off x="9951021" y="6596390"/>
            <a:ext cx="2400300" cy="261610"/>
          </a:xfrm>
          <a:prstGeom prst="rect">
            <a:avLst/>
          </a:prstGeom>
          <a:noFill/>
        </p:spPr>
        <p:txBody>
          <a:bodyPr wrap="square" rtlCol="0">
            <a:spAutoFit/>
          </a:bodyPr>
          <a:lstStyle/>
          <a:p>
            <a:r>
              <a:rPr lang="lt-LT" sz="1100" dirty="0">
                <a:solidFill>
                  <a:srgbClr val="008B80"/>
                </a:solidFill>
                <a:latin typeface="Aptos" panose="020B0004020202020204" pitchFamily="34" charset="0"/>
              </a:rPr>
              <a:t>Europos Komisija</a:t>
            </a:r>
            <a:r>
              <a:rPr lang="en-US" sz="1100" dirty="0">
                <a:solidFill>
                  <a:srgbClr val="008B80"/>
                </a:solidFill>
                <a:latin typeface="Aptos" panose="020B0004020202020204" pitchFamily="34" charset="0"/>
              </a:rPr>
              <a:t>, 2015 </a:t>
            </a:r>
          </a:p>
        </p:txBody>
      </p:sp>
      <p:pic>
        <p:nvPicPr>
          <p:cNvPr id="4" name="Picture 3">
            <a:extLst>
              <a:ext uri="{FF2B5EF4-FFF2-40B4-BE49-F238E27FC236}">
                <a16:creationId xmlns:a16="http://schemas.microsoft.com/office/drawing/2014/main" id="{A6A05250-6B21-520C-94BD-DD0E808A0A2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51938" y="365125"/>
            <a:ext cx="4024689" cy="6047988"/>
          </a:xfrm>
          <a:prstGeom prst="rect">
            <a:avLst/>
          </a:prstGeom>
        </p:spPr>
      </p:pic>
    </p:spTree>
    <p:extLst>
      <p:ext uri="{BB962C8B-B14F-4D97-AF65-F5344CB8AC3E}">
        <p14:creationId xmlns:p14="http://schemas.microsoft.com/office/powerpoint/2010/main" val="2748930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90219-DD1B-FF58-AF58-AD4F654ED2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1AE63-ED38-B1B2-D846-BFA37241FD06}"/>
              </a:ext>
            </a:extLst>
          </p:cNvPr>
          <p:cNvSpPr>
            <a:spLocks noGrp="1"/>
          </p:cNvSpPr>
          <p:nvPr>
            <p:ph type="title"/>
          </p:nvPr>
        </p:nvSpPr>
        <p:spPr>
          <a:xfrm>
            <a:off x="4013828" y="2407920"/>
            <a:ext cx="5010912" cy="1516380"/>
          </a:xfrm>
        </p:spPr>
        <p:txBody>
          <a:bodyPr>
            <a:normAutofit/>
          </a:bodyPr>
          <a:lstStyle/>
          <a:p>
            <a:r>
              <a:rPr lang="lt-LT" sz="5400" dirty="0">
                <a:latin typeface="Aptos" panose="020B0004020202020204" pitchFamily="34" charset="0"/>
              </a:rPr>
              <a:t>GGS pavyzdžiai</a:t>
            </a:r>
            <a:endParaRPr lang="en-GB" sz="5400" dirty="0">
              <a:latin typeface="Aptos" panose="020B0004020202020204" pitchFamily="34" charset="0"/>
            </a:endParaRPr>
          </a:p>
        </p:txBody>
      </p:sp>
      <p:pic>
        <p:nvPicPr>
          <p:cNvPr id="8194" name="Picture 2" descr="Nature-based Solutions for Climate Resilient Cities - CityAdapt">
            <a:extLst>
              <a:ext uri="{FF2B5EF4-FFF2-40B4-BE49-F238E27FC236}">
                <a16:creationId xmlns:a16="http://schemas.microsoft.com/office/drawing/2014/main" id="{7FC1F79C-2628-7C19-B594-955C53F74F2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57480" y="2941982"/>
            <a:ext cx="6334520" cy="3916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484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FF06F-8EB4-0F10-F119-7CA566D60928}"/>
              </a:ext>
            </a:extLst>
          </p:cNvPr>
          <p:cNvSpPr>
            <a:spLocks noGrp="1"/>
          </p:cNvSpPr>
          <p:nvPr>
            <p:ph type="title"/>
          </p:nvPr>
        </p:nvSpPr>
        <p:spPr/>
        <p:txBody>
          <a:bodyPr/>
          <a:lstStyle/>
          <a:p>
            <a:r>
              <a:rPr lang="lt-LT" dirty="0">
                <a:latin typeface="Aptos" panose="020B0004020202020204" pitchFamily="34" charset="0"/>
              </a:rPr>
              <a:t>Ekosistemų atkūrimas</a:t>
            </a:r>
            <a:endParaRPr lang="en-GB" dirty="0">
              <a:latin typeface="Aptos" panose="020B0004020202020204" pitchFamily="34" charset="0"/>
            </a:endParaRPr>
          </a:p>
        </p:txBody>
      </p:sp>
      <p:sp>
        <p:nvSpPr>
          <p:cNvPr id="3" name="Content Placeholder 2">
            <a:extLst>
              <a:ext uri="{FF2B5EF4-FFF2-40B4-BE49-F238E27FC236}">
                <a16:creationId xmlns:a16="http://schemas.microsoft.com/office/drawing/2014/main" id="{87C74D6C-BB3E-EADA-D9F6-B3E3009EFB16}"/>
              </a:ext>
            </a:extLst>
          </p:cNvPr>
          <p:cNvSpPr>
            <a:spLocks noGrp="1"/>
          </p:cNvSpPr>
          <p:nvPr>
            <p:ph idx="1"/>
          </p:nvPr>
        </p:nvSpPr>
        <p:spPr>
          <a:xfrm>
            <a:off x="495301" y="1014835"/>
            <a:ext cx="11096624" cy="2985665"/>
          </a:xfrm>
        </p:spPr>
        <p:txBody>
          <a:bodyPr>
            <a:normAutofit/>
          </a:bodyPr>
          <a:lstStyle/>
          <a:p>
            <a:pPr lvl="0" algn="l"/>
            <a:r>
              <a:rPr lang="lt-LT" dirty="0"/>
              <a:t>Miškų atkūrimas ir vietinių augalų rūšių atsodinimas, siekiant atkurti pažeistus kraštovaizdžius. </a:t>
            </a:r>
          </a:p>
          <a:p>
            <a:pPr lvl="0" algn="l"/>
            <a:r>
              <a:rPr lang="lt-LT" dirty="0"/>
              <a:t>Šlapynių atkūrimas vandens kokybei gerinti ir biologinei įvairovei didinti.</a:t>
            </a:r>
          </a:p>
          <a:p>
            <a:pPr lvl="0" algn="l"/>
            <a:r>
              <a:rPr lang="lt-LT" dirty="0"/>
              <a:t>Koralinių rifų atkūrimas ir nualintų žuvų išteklių atgaivinimas.</a:t>
            </a:r>
          </a:p>
          <a:p>
            <a:pPr algn="l"/>
            <a:r>
              <a:rPr lang="lt-LT" dirty="0"/>
              <a:t>Upių ir pakrančių buveinių atkūrimas, gerinant biologinę įvairovę ir vandens kokybę. </a:t>
            </a:r>
            <a:endParaRPr lang="en-US" dirty="0"/>
          </a:p>
          <a:p>
            <a:pPr lvl="0" algn="l"/>
            <a:r>
              <a:rPr lang="lt-LT" dirty="0"/>
              <a:t>Natūralių procesų atkūrimas kraštovaizdžiuose, grąžinant svarbiausias rūšis, kurios padeda atkurti ir palaikyti ekosistemų struktūrą bei funkcijas.</a:t>
            </a:r>
            <a:endParaRPr lang="en-GB" dirty="0"/>
          </a:p>
        </p:txBody>
      </p:sp>
      <p:pic>
        <p:nvPicPr>
          <p:cNvPr id="4" name="Imagem 3" descr="File:Wetlands during restoration logjam on streambank and new planting on  southern end of new North Creek stream channel.jpg - Wikimedia Commons">
            <a:extLst>
              <a:ext uri="{FF2B5EF4-FFF2-40B4-BE49-F238E27FC236}">
                <a16:creationId xmlns:a16="http://schemas.microsoft.com/office/drawing/2014/main" id="{42FD2DFF-B0FF-F3DA-0C03-617CC888F1C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20490" y="4090511"/>
            <a:ext cx="3689568" cy="2459712"/>
          </a:xfrm>
          <a:prstGeom prst="rect">
            <a:avLst/>
          </a:prstGeom>
        </p:spPr>
      </p:pic>
      <p:sp>
        <p:nvSpPr>
          <p:cNvPr id="7" name="CaixaDeTexto 6">
            <a:extLst>
              <a:ext uri="{FF2B5EF4-FFF2-40B4-BE49-F238E27FC236}">
                <a16:creationId xmlns:a16="http://schemas.microsoft.com/office/drawing/2014/main" id="{B84DA2F2-B814-FE3A-05DF-667207FDEB32}"/>
              </a:ext>
            </a:extLst>
          </p:cNvPr>
          <p:cNvSpPr txBox="1"/>
          <p:nvPr/>
        </p:nvSpPr>
        <p:spPr>
          <a:xfrm>
            <a:off x="2678744" y="6550223"/>
            <a:ext cx="8185021" cy="307777"/>
          </a:xfrm>
          <a:prstGeom prst="rect">
            <a:avLst/>
          </a:prstGeom>
          <a:noFill/>
        </p:spPr>
        <p:txBody>
          <a:bodyPr wrap="square">
            <a:spAutoFit/>
          </a:bodyPr>
          <a:lstStyle/>
          <a:p>
            <a:r>
              <a:rPr lang="lt-LT" sz="1400" noProof="0" dirty="0">
                <a:solidFill>
                  <a:schemeClr val="tx2"/>
                </a:solidFill>
                <a:latin typeface="Aptos" panose="020B0004020202020204" pitchFamily="34" charset="0"/>
              </a:rPr>
              <a:t>CC-BY Creative </a:t>
            </a:r>
            <a:r>
              <a:rPr lang="lt-LT" sz="1400" noProof="0" dirty="0" err="1">
                <a:solidFill>
                  <a:schemeClr val="tx2"/>
                </a:solidFill>
                <a:latin typeface="Aptos" panose="020B0004020202020204" pitchFamily="34" charset="0"/>
              </a:rPr>
              <a:t>Commons</a:t>
            </a:r>
            <a:r>
              <a:rPr lang="lt-LT" sz="1400" noProof="0" dirty="0">
                <a:solidFill>
                  <a:schemeClr val="tx2"/>
                </a:solidFill>
                <a:latin typeface="Aptos" panose="020B0004020202020204" pitchFamily="34" charset="0"/>
              </a:rPr>
              <a:t> licencija (kairėje – Michael </a:t>
            </a:r>
            <a:r>
              <a:rPr lang="lt-LT" sz="1400" noProof="0" dirty="0" err="1">
                <a:solidFill>
                  <a:schemeClr val="tx2"/>
                </a:solidFill>
                <a:latin typeface="Aptos" panose="020B0004020202020204" pitchFamily="34" charset="0"/>
              </a:rPr>
              <a:t>Hunter</a:t>
            </a:r>
            <a:r>
              <a:rPr lang="lt-LT" sz="1400" noProof="0" dirty="0">
                <a:solidFill>
                  <a:schemeClr val="tx2"/>
                </a:solidFill>
                <a:latin typeface="Aptos" panose="020B0004020202020204" pitchFamily="34" charset="0"/>
              </a:rPr>
              <a:t>; dešinėje – </a:t>
            </a:r>
            <a:r>
              <a:rPr lang="lt-LT" sz="1400" noProof="0" dirty="0" err="1">
                <a:solidFill>
                  <a:schemeClr val="tx2"/>
                </a:solidFill>
                <a:latin typeface="Aptos" panose="020B0004020202020204" pitchFamily="34" charset="0"/>
              </a:rPr>
              <a:t>Warren</a:t>
            </a:r>
            <a:r>
              <a:rPr lang="lt-LT" sz="1400" noProof="0" dirty="0">
                <a:solidFill>
                  <a:schemeClr val="tx2"/>
                </a:solidFill>
                <a:latin typeface="Aptos" panose="020B0004020202020204" pitchFamily="34" charset="0"/>
              </a:rPr>
              <a:t> </a:t>
            </a:r>
            <a:r>
              <a:rPr lang="lt-LT" sz="1400" noProof="0" dirty="0" err="1">
                <a:solidFill>
                  <a:schemeClr val="tx2"/>
                </a:solidFill>
                <a:latin typeface="Aptos" panose="020B0004020202020204" pitchFamily="34" charset="0"/>
              </a:rPr>
              <a:t>Gold</a:t>
            </a:r>
            <a:r>
              <a:rPr lang="lt-LT" sz="1400" noProof="0" dirty="0">
                <a:solidFill>
                  <a:schemeClr val="tx2"/>
                </a:solidFill>
                <a:latin typeface="Aptos" panose="020B0004020202020204" pitchFamily="34" charset="0"/>
              </a:rPr>
              <a:t>).</a:t>
            </a:r>
            <a:endParaRPr lang="en-US" sz="1400" noProof="0" dirty="0">
              <a:solidFill>
                <a:schemeClr val="tx2"/>
              </a:solidFill>
              <a:latin typeface="Aptos" panose="020B0004020202020204" pitchFamily="34" charset="0"/>
            </a:endParaRPr>
          </a:p>
        </p:txBody>
      </p:sp>
      <p:pic>
        <p:nvPicPr>
          <p:cNvPr id="5" name="Imagem 4" descr="File:Reforestation Kings Forest Park.JPG">
            <a:extLst>
              <a:ext uri="{FF2B5EF4-FFF2-40B4-BE49-F238E27FC236}">
                <a16:creationId xmlns:a16="http://schemas.microsoft.com/office/drawing/2014/main" id="{429889B9-A1E2-337F-D18E-75F30207EB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78744" y="4090511"/>
            <a:ext cx="3417256" cy="2459712"/>
          </a:xfrm>
          <a:prstGeom prst="rect">
            <a:avLst/>
          </a:prstGeom>
        </p:spPr>
      </p:pic>
    </p:spTree>
    <p:extLst>
      <p:ext uri="{BB962C8B-B14F-4D97-AF65-F5344CB8AC3E}">
        <p14:creationId xmlns:p14="http://schemas.microsoft.com/office/powerpoint/2010/main" val="2252412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6AF42-9C5B-471D-4D24-D3E640F976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F4E54-B1F7-49B2-84D5-903987C09822}"/>
              </a:ext>
            </a:extLst>
          </p:cNvPr>
          <p:cNvSpPr>
            <a:spLocks noGrp="1"/>
          </p:cNvSpPr>
          <p:nvPr>
            <p:ph type="title"/>
          </p:nvPr>
        </p:nvSpPr>
        <p:spPr/>
        <p:txBody>
          <a:bodyPr/>
          <a:lstStyle/>
          <a:p>
            <a:r>
              <a:rPr lang="lt-LT" dirty="0">
                <a:latin typeface="Aptos" panose="020B0004020202020204" pitchFamily="34" charset="0"/>
              </a:rPr>
              <a:t>Ekosistemų apsauga</a:t>
            </a:r>
            <a:endParaRPr lang="en-GB" dirty="0">
              <a:latin typeface="Aptos" panose="020B0004020202020204" pitchFamily="34" charset="0"/>
            </a:endParaRPr>
          </a:p>
        </p:txBody>
      </p:sp>
      <p:sp>
        <p:nvSpPr>
          <p:cNvPr id="3" name="Content Placeholder 2">
            <a:extLst>
              <a:ext uri="{FF2B5EF4-FFF2-40B4-BE49-F238E27FC236}">
                <a16:creationId xmlns:a16="http://schemas.microsoft.com/office/drawing/2014/main" id="{88543C8E-D95B-7EBF-EC6E-B7D9E2C98F4A}"/>
              </a:ext>
            </a:extLst>
          </p:cNvPr>
          <p:cNvSpPr>
            <a:spLocks noGrp="1"/>
          </p:cNvSpPr>
          <p:nvPr>
            <p:ph idx="1"/>
          </p:nvPr>
        </p:nvSpPr>
        <p:spPr>
          <a:xfrm>
            <a:off x="838199" y="1305055"/>
            <a:ext cx="6592621" cy="5187820"/>
          </a:xfrm>
        </p:spPr>
        <p:txBody>
          <a:bodyPr>
            <a:normAutofit/>
          </a:bodyPr>
          <a:lstStyle/>
          <a:p>
            <a:pPr lvl="0" algn="l"/>
            <a:r>
              <a:rPr lang="lt-LT" dirty="0"/>
              <a:t>Natūralių ir pusiau natūralių teritorijų apsauga, siekiant išlaikyti jų ekologinį vientisumą ir teikiamas </a:t>
            </a:r>
            <a:r>
              <a:rPr lang="lt-LT" dirty="0" err="1"/>
              <a:t>ekosistemines</a:t>
            </a:r>
            <a:r>
              <a:rPr lang="lt-LT" dirty="0"/>
              <a:t> paslaugas. </a:t>
            </a:r>
          </a:p>
          <a:p>
            <a:pPr lvl="0" algn="l"/>
            <a:r>
              <a:rPr lang="lt-LT" dirty="0"/>
              <a:t>Saugomų teritorijų steigimas laukinei gamtai ir biologinei įvairovei išsaugoti (pvz., </a:t>
            </a:r>
            <a:r>
              <a:rPr lang="lt-LT" b="1" dirty="0" err="1"/>
              <a:t>Natura</a:t>
            </a:r>
            <a:r>
              <a:rPr lang="lt-LT" b="1" dirty="0"/>
              <a:t> 2000</a:t>
            </a:r>
            <a:r>
              <a:rPr lang="lt-LT" dirty="0"/>
              <a:t> – Europos Sąjungos saugomų teritorijų tinklas, skirtas vertingiausioms Europos rūšims ir buveinėms išsaugoti). </a:t>
            </a:r>
          </a:p>
          <a:p>
            <a:pPr lvl="0" algn="l"/>
            <a:r>
              <a:rPr lang="lt-LT" dirty="0"/>
              <a:t>Pažeistų durpynų ekosistemų atkūrimas klimato kaitos keliamiems iššūkiams mažinti. </a:t>
            </a:r>
          </a:p>
          <a:p>
            <a:pPr lvl="0" algn="l"/>
            <a:r>
              <a:rPr lang="lt-LT" dirty="0"/>
              <a:t>Vietos bendruomenių įgalinimas tvariai valdyti gamtos išteklius, remiantis tradicinėmis žemėvaldos sistemomis ir kitomis iniciatyvomis.</a:t>
            </a:r>
            <a:r>
              <a:rPr lang="en-US" dirty="0">
                <a:latin typeface="Aptos" panose="020B0004020202020204" pitchFamily="34" charset="0"/>
              </a:rPr>
              <a:t> </a:t>
            </a:r>
            <a:endParaRPr lang="pt-PT" dirty="0">
              <a:latin typeface="Aptos" panose="020B0004020202020204" pitchFamily="34" charset="0"/>
            </a:endParaRPr>
          </a:p>
          <a:p>
            <a:pPr marL="0" indent="0" algn="l">
              <a:buNone/>
            </a:pPr>
            <a:endParaRPr lang="en-GB" dirty="0">
              <a:latin typeface="Aptos" panose="020B0004020202020204" pitchFamily="34" charset="0"/>
            </a:endParaRPr>
          </a:p>
        </p:txBody>
      </p:sp>
      <p:pic>
        <p:nvPicPr>
          <p:cNvPr id="4" name="Imagem 3" descr="tree, forest, hiking, trail, leaf, sign, spring, green, trees, creativecommons, clintoncounty, deciduous, pennsylvaniawilds, pennsylvania, signpost, sproulstateforest, habitat, natural environment, woody plant">
            <a:extLst>
              <a:ext uri="{FF2B5EF4-FFF2-40B4-BE49-F238E27FC236}">
                <a16:creationId xmlns:a16="http://schemas.microsoft.com/office/drawing/2014/main" id="{1F30CDD3-1930-9AF5-A1DF-CCA66B2193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75600" y="2095085"/>
            <a:ext cx="3218340" cy="3279131"/>
          </a:xfrm>
          <a:prstGeom prst="rect">
            <a:avLst/>
          </a:prstGeom>
        </p:spPr>
      </p:pic>
      <p:sp>
        <p:nvSpPr>
          <p:cNvPr id="5" name="CaixaDeTexto 4">
            <a:extLst>
              <a:ext uri="{FF2B5EF4-FFF2-40B4-BE49-F238E27FC236}">
                <a16:creationId xmlns:a16="http://schemas.microsoft.com/office/drawing/2014/main" id="{BE7547D6-2E34-AB45-6D61-854645EAA79F}"/>
              </a:ext>
            </a:extLst>
          </p:cNvPr>
          <p:cNvSpPr txBox="1"/>
          <p:nvPr/>
        </p:nvSpPr>
        <p:spPr>
          <a:xfrm>
            <a:off x="8178799" y="5374216"/>
            <a:ext cx="3369734" cy="523220"/>
          </a:xfrm>
          <a:prstGeom prst="rect">
            <a:avLst/>
          </a:prstGeom>
          <a:noFill/>
        </p:spPr>
        <p:txBody>
          <a:bodyPr wrap="square">
            <a:spAutoFit/>
          </a:bodyPr>
          <a:lstStyle/>
          <a:p>
            <a:r>
              <a:rPr lang="en-US" sz="1400" noProof="0" dirty="0">
                <a:solidFill>
                  <a:schemeClr val="tx2"/>
                </a:solidFill>
                <a:latin typeface="Aptos" panose="020B0004020202020204" pitchFamily="34" charset="0"/>
              </a:rPr>
              <a:t>CC-BY Creative Commons </a:t>
            </a:r>
            <a:r>
              <a:rPr lang="en-US" sz="1400" noProof="0" dirty="0" err="1">
                <a:solidFill>
                  <a:schemeClr val="tx2"/>
                </a:solidFill>
                <a:latin typeface="Aptos" panose="020B0004020202020204" pitchFamily="34" charset="0"/>
              </a:rPr>
              <a:t>licencija</a:t>
            </a:r>
            <a:r>
              <a:rPr lang="en-US" sz="1400" noProof="0" dirty="0">
                <a:solidFill>
                  <a:schemeClr val="tx2"/>
                </a:solidFill>
                <a:latin typeface="Aptos" panose="020B0004020202020204" pitchFamily="34" charset="0"/>
              </a:rPr>
              <a:t> (Nicholas A. Tonelli).</a:t>
            </a:r>
          </a:p>
        </p:txBody>
      </p:sp>
    </p:spTree>
    <p:extLst>
      <p:ext uri="{BB962C8B-B14F-4D97-AF65-F5344CB8AC3E}">
        <p14:creationId xmlns:p14="http://schemas.microsoft.com/office/powerpoint/2010/main" val="4114991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F720C-1945-3116-5849-FB6B9E6885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6D8C3-C529-BF75-32B4-94FE50118BF4}"/>
              </a:ext>
            </a:extLst>
          </p:cNvPr>
          <p:cNvSpPr>
            <a:spLocks noGrp="1"/>
          </p:cNvSpPr>
          <p:nvPr>
            <p:ph type="title"/>
          </p:nvPr>
        </p:nvSpPr>
        <p:spPr/>
        <p:txBody>
          <a:bodyPr>
            <a:normAutofit fontScale="90000"/>
          </a:bodyPr>
          <a:lstStyle/>
          <a:p>
            <a:r>
              <a:rPr lang="lt-LT" dirty="0">
                <a:latin typeface="Aptos" panose="020B0004020202020204" pitchFamily="34" charset="0"/>
              </a:rPr>
              <a:t>Žalioji–mėlynoji infrastruktūra ir tvarus miestų planavimas</a:t>
            </a:r>
            <a:endParaRPr lang="pt-PT" dirty="0">
              <a:latin typeface="Aptos" panose="020B0004020202020204" pitchFamily="34" charset="0"/>
            </a:endParaRPr>
          </a:p>
        </p:txBody>
      </p:sp>
      <p:sp>
        <p:nvSpPr>
          <p:cNvPr id="3" name="Content Placeholder 2">
            <a:extLst>
              <a:ext uri="{FF2B5EF4-FFF2-40B4-BE49-F238E27FC236}">
                <a16:creationId xmlns:a16="http://schemas.microsoft.com/office/drawing/2014/main" id="{08FF2C8A-BED0-D126-941D-484E7AAF16EE}"/>
              </a:ext>
            </a:extLst>
          </p:cNvPr>
          <p:cNvSpPr>
            <a:spLocks noGrp="1"/>
          </p:cNvSpPr>
          <p:nvPr>
            <p:ph idx="1"/>
          </p:nvPr>
        </p:nvSpPr>
        <p:spPr>
          <a:xfrm>
            <a:off x="838199" y="1548384"/>
            <a:ext cx="6926705" cy="4559813"/>
          </a:xfrm>
        </p:spPr>
        <p:txBody>
          <a:bodyPr>
            <a:normAutofit/>
          </a:bodyPr>
          <a:lstStyle/>
          <a:p>
            <a:pPr lvl="0" algn="l"/>
            <a:r>
              <a:rPr lang="lt-LT" dirty="0"/>
              <a:t>Infrastruktūros ir sistemų projektavimas, planavimas bei įgyvendinimas, integruojant gamtinius elementus, kurie teikia įvairiapusę naudą žmonėms ir aplinkai. </a:t>
            </a:r>
          </a:p>
          <a:p>
            <a:pPr lvl="0" algn="l"/>
            <a:r>
              <a:rPr lang="lt-LT" dirty="0"/>
              <a:t>Žaliųjų stogų ir žaliųjų sienų įrengimas. </a:t>
            </a:r>
          </a:p>
          <a:p>
            <a:pPr lvl="0" algn="l"/>
            <a:r>
              <a:rPr lang="lt-LT" dirty="0"/>
              <a:t>Vandeniui pralaidžių dangų naudojimas efektyvesniam lietaus nuotekų valdymui. </a:t>
            </a:r>
          </a:p>
          <a:p>
            <a:pPr lvl="0" algn="l"/>
            <a:r>
              <a:rPr lang="lt-LT" dirty="0"/>
              <a:t>Žaliųjų koridorių ir viešųjų žaliųjų erdvių kūrimas.</a:t>
            </a:r>
          </a:p>
          <a:p>
            <a:pPr lvl="0" algn="l"/>
            <a:r>
              <a:rPr lang="lt-LT" dirty="0"/>
              <a:t> Bendruomenių sodų įrengimas. </a:t>
            </a:r>
          </a:p>
          <a:p>
            <a:pPr lvl="0" algn="l"/>
            <a:r>
              <a:rPr lang="lt-LT" dirty="0"/>
              <a:t>Žmogaus ir gamtos sąveikos skatinimas miestų aplinkoje.</a:t>
            </a:r>
            <a:endParaRPr lang="lt-LT" dirty="0">
              <a:latin typeface="Aptos" panose="020B0004020202020204" pitchFamily="34" charset="0"/>
            </a:endParaRPr>
          </a:p>
        </p:txBody>
      </p:sp>
      <p:pic>
        <p:nvPicPr>
          <p:cNvPr id="4" name="Imagem 3" descr="File:Green plant wall, Athenaeum Hotel, Piccadilly (geograph 3346586).jpg">
            <a:extLst>
              <a:ext uri="{FF2B5EF4-FFF2-40B4-BE49-F238E27FC236}">
                <a16:creationId xmlns:a16="http://schemas.microsoft.com/office/drawing/2014/main" id="{7524279B-5B33-9812-6F05-E0491F54E82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179692" y="1369932"/>
            <a:ext cx="2721404" cy="2614190"/>
          </a:xfrm>
          <a:prstGeom prst="rect">
            <a:avLst/>
          </a:prstGeom>
        </p:spPr>
      </p:pic>
      <p:pic>
        <p:nvPicPr>
          <p:cNvPr id="5" name="Imagem 4" descr="File:Urban community gardens Aarhus City Park Pier 2 Aarhus Denmark 3.jpg">
            <a:extLst>
              <a:ext uri="{FF2B5EF4-FFF2-40B4-BE49-F238E27FC236}">
                <a16:creationId xmlns:a16="http://schemas.microsoft.com/office/drawing/2014/main" id="{A605E050-D4B1-C77D-FDDA-D948948298A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8179692" y="3984122"/>
            <a:ext cx="2721404" cy="2124075"/>
          </a:xfrm>
          <a:prstGeom prst="rect">
            <a:avLst/>
          </a:prstGeom>
        </p:spPr>
      </p:pic>
      <p:sp>
        <p:nvSpPr>
          <p:cNvPr id="6" name="CaixaDeTexto 5">
            <a:extLst>
              <a:ext uri="{FF2B5EF4-FFF2-40B4-BE49-F238E27FC236}">
                <a16:creationId xmlns:a16="http://schemas.microsoft.com/office/drawing/2014/main" id="{2A97E2CB-E15D-1274-5666-7792D8EAC375}"/>
              </a:ext>
            </a:extLst>
          </p:cNvPr>
          <p:cNvSpPr txBox="1"/>
          <p:nvPr/>
        </p:nvSpPr>
        <p:spPr>
          <a:xfrm>
            <a:off x="8145826" y="6061830"/>
            <a:ext cx="2853346" cy="738664"/>
          </a:xfrm>
          <a:prstGeom prst="rect">
            <a:avLst/>
          </a:prstGeom>
          <a:noFill/>
        </p:spPr>
        <p:txBody>
          <a:bodyPr wrap="square">
            <a:spAutoFit/>
          </a:bodyPr>
          <a:lstStyle/>
          <a:p>
            <a:pPr algn="r"/>
            <a:r>
              <a:rPr lang="en-US" sz="1400" noProof="0" dirty="0">
                <a:solidFill>
                  <a:schemeClr val="tx2"/>
                </a:solidFill>
                <a:latin typeface="Aptos" panose="020B0004020202020204" pitchFamily="34" charset="0"/>
              </a:rPr>
              <a:t>CC-BY Creative Commons </a:t>
            </a:r>
            <a:r>
              <a:rPr lang="en-US" sz="1400" noProof="0" dirty="0" err="1">
                <a:solidFill>
                  <a:schemeClr val="tx2"/>
                </a:solidFill>
                <a:latin typeface="Aptos" panose="020B0004020202020204" pitchFamily="34" charset="0"/>
              </a:rPr>
              <a:t>licencija</a:t>
            </a:r>
            <a:r>
              <a:rPr lang="en-US" sz="1400" noProof="0" dirty="0">
                <a:solidFill>
                  <a:schemeClr val="tx2"/>
                </a:solidFill>
                <a:latin typeface="Aptos" panose="020B0004020202020204" pitchFamily="34" charset="0"/>
              </a:rPr>
              <a:t> (</a:t>
            </a:r>
            <a:r>
              <a:rPr lang="en-US" sz="1400" noProof="0" dirty="0" err="1">
                <a:solidFill>
                  <a:schemeClr val="tx2"/>
                </a:solidFill>
                <a:latin typeface="Aptos" panose="020B0004020202020204" pitchFamily="34" charset="0"/>
              </a:rPr>
              <a:t>viršuje</a:t>
            </a:r>
            <a:r>
              <a:rPr lang="en-US" sz="1400" noProof="0" dirty="0">
                <a:solidFill>
                  <a:schemeClr val="tx2"/>
                </a:solidFill>
                <a:latin typeface="Aptos" panose="020B0004020202020204" pitchFamily="34" charset="0"/>
              </a:rPr>
              <a:t> – Julian Osley; </a:t>
            </a:r>
            <a:r>
              <a:rPr lang="en-US" sz="1400" noProof="0" dirty="0" err="1">
                <a:solidFill>
                  <a:schemeClr val="tx2"/>
                </a:solidFill>
                <a:latin typeface="Aptos" panose="020B0004020202020204" pitchFamily="34" charset="0"/>
              </a:rPr>
              <a:t>apačioje</a:t>
            </a:r>
            <a:r>
              <a:rPr lang="en-US" sz="1400" noProof="0" dirty="0">
                <a:solidFill>
                  <a:schemeClr val="tx2"/>
                </a:solidFill>
                <a:latin typeface="Aptos" panose="020B0004020202020204" pitchFamily="34" charset="0"/>
              </a:rPr>
              <a:t> – Ciara Ní Riain).</a:t>
            </a:r>
          </a:p>
        </p:txBody>
      </p:sp>
    </p:spTree>
    <p:extLst>
      <p:ext uri="{BB962C8B-B14F-4D97-AF65-F5344CB8AC3E}">
        <p14:creationId xmlns:p14="http://schemas.microsoft.com/office/powerpoint/2010/main" val="495364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14073-8401-AFF5-5DD6-0B02274CD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50486C-5FCC-770A-08E7-E84BD2F1105B}"/>
              </a:ext>
            </a:extLst>
          </p:cNvPr>
          <p:cNvSpPr>
            <a:spLocks noGrp="1"/>
          </p:cNvSpPr>
          <p:nvPr>
            <p:ph type="title"/>
          </p:nvPr>
        </p:nvSpPr>
        <p:spPr>
          <a:xfrm>
            <a:off x="838200" y="522290"/>
            <a:ext cx="10515600" cy="649710"/>
          </a:xfrm>
        </p:spPr>
        <p:txBody>
          <a:bodyPr>
            <a:normAutofit fontScale="90000"/>
          </a:bodyPr>
          <a:lstStyle/>
          <a:p>
            <a:r>
              <a:rPr lang="lt-LT" dirty="0">
                <a:latin typeface="Aptos" panose="020B0004020202020204" pitchFamily="34" charset="0"/>
              </a:rPr>
              <a:t>Ekosistemomis grindžiami metodai (</a:t>
            </a:r>
            <a:r>
              <a:rPr lang="lt-LT" dirty="0" err="1">
                <a:latin typeface="Aptos" panose="020B0004020202020204" pitchFamily="34" charset="0"/>
              </a:rPr>
              <a:t>EbA</a:t>
            </a:r>
            <a:r>
              <a:rPr lang="lt-LT" dirty="0">
                <a:latin typeface="Aptos" panose="020B0004020202020204" pitchFamily="34" charset="0"/>
              </a:rPr>
              <a:t>) ir ekosistemomis grindžiamas nelaimių rizikos mažinimas (</a:t>
            </a:r>
            <a:r>
              <a:rPr lang="lt-LT" dirty="0" err="1">
                <a:latin typeface="Aptos" panose="020B0004020202020204" pitchFamily="34" charset="0"/>
              </a:rPr>
              <a:t>Eco</a:t>
            </a:r>
            <a:r>
              <a:rPr lang="lt-LT" dirty="0">
                <a:latin typeface="Aptos" panose="020B0004020202020204" pitchFamily="34" charset="0"/>
              </a:rPr>
              <a:t>-DRR)</a:t>
            </a:r>
            <a:endParaRPr lang="pt-PT" dirty="0">
              <a:latin typeface="Aptos" panose="020B0004020202020204" pitchFamily="34" charset="0"/>
            </a:endParaRPr>
          </a:p>
        </p:txBody>
      </p:sp>
      <p:sp>
        <p:nvSpPr>
          <p:cNvPr id="3" name="Content Placeholder 2">
            <a:extLst>
              <a:ext uri="{FF2B5EF4-FFF2-40B4-BE49-F238E27FC236}">
                <a16:creationId xmlns:a16="http://schemas.microsoft.com/office/drawing/2014/main" id="{8FD08890-4144-5840-6D6F-669304D20823}"/>
              </a:ext>
            </a:extLst>
          </p:cNvPr>
          <p:cNvSpPr>
            <a:spLocks noGrp="1"/>
          </p:cNvSpPr>
          <p:nvPr>
            <p:ph idx="1"/>
          </p:nvPr>
        </p:nvSpPr>
        <p:spPr>
          <a:xfrm>
            <a:off x="838199" y="1663221"/>
            <a:ext cx="5461003" cy="4672489"/>
          </a:xfrm>
        </p:spPr>
        <p:txBody>
          <a:bodyPr>
            <a:noAutofit/>
          </a:bodyPr>
          <a:lstStyle/>
          <a:p>
            <a:pPr lvl="0" algn="l"/>
            <a:r>
              <a:rPr lang="lt-LT" dirty="0"/>
              <a:t>Ekosistemomis grindžiami prisitaikymo metodai </a:t>
            </a:r>
            <a:r>
              <a:rPr lang="lt-LT" b="1" dirty="0"/>
              <a:t>(</a:t>
            </a:r>
            <a:r>
              <a:rPr lang="lt-LT" b="1" dirty="0" err="1"/>
              <a:t>EbA</a:t>
            </a:r>
            <a:r>
              <a:rPr lang="lt-LT" b="1" dirty="0"/>
              <a:t>) </a:t>
            </a:r>
            <a:r>
              <a:rPr lang="lt-LT" dirty="0"/>
              <a:t>orientuoti į su klimato kaita susijusių pavojų </a:t>
            </a:r>
            <a:r>
              <a:rPr lang="lt-LT" dirty="0" err="1"/>
              <a:t>valdymąir</a:t>
            </a:r>
            <a:r>
              <a:rPr lang="lt-LT" dirty="0"/>
              <a:t> padeda mažinti lėtai pasireiškiančius klimato kaitos padarinius, pavyzdžiui, jūros lygio kilimą. </a:t>
            </a:r>
          </a:p>
          <a:p>
            <a:pPr lvl="0" algn="l"/>
            <a:r>
              <a:rPr lang="lt-LT" dirty="0" err="1"/>
              <a:t>Agroekologinių</a:t>
            </a:r>
            <a:r>
              <a:rPr lang="lt-LT" dirty="0"/>
              <a:t> metodų taikymas dirvožemio būklei atkurti ir palaikyti bei vandens ištekliams apsaugoti.</a:t>
            </a:r>
          </a:p>
          <a:p>
            <a:pPr lvl="0" algn="l"/>
            <a:r>
              <a:rPr lang="lt-LT" dirty="0" err="1"/>
              <a:t>Mangrovių</a:t>
            </a:r>
            <a:r>
              <a:rPr lang="lt-LT" dirty="0"/>
              <a:t> atkūrimas ir tvarus miškų valdymas, didinant atsparumą klimato kaitai.</a:t>
            </a:r>
            <a:endParaRPr lang="pt-PT" dirty="0">
              <a:latin typeface="Aptos" panose="020B0004020202020204" pitchFamily="34" charset="0"/>
            </a:endParaRPr>
          </a:p>
        </p:txBody>
      </p:sp>
      <p:pic>
        <p:nvPicPr>
          <p:cNvPr id="5" name="Imagem 4" descr="File:Mangrove growth-isla de ratones PR.jpg">
            <a:extLst>
              <a:ext uri="{FF2B5EF4-FFF2-40B4-BE49-F238E27FC236}">
                <a16:creationId xmlns:a16="http://schemas.microsoft.com/office/drawing/2014/main" id="{84E9DA5A-40E3-1ED2-8426-04D010AFDA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07200" y="2178226"/>
            <a:ext cx="4064000" cy="3048000"/>
          </a:xfrm>
          <a:prstGeom prst="rect">
            <a:avLst/>
          </a:prstGeom>
        </p:spPr>
      </p:pic>
      <p:sp>
        <p:nvSpPr>
          <p:cNvPr id="6" name="CaixaDeTexto 5">
            <a:extLst>
              <a:ext uri="{FF2B5EF4-FFF2-40B4-BE49-F238E27FC236}">
                <a16:creationId xmlns:a16="http://schemas.microsoft.com/office/drawing/2014/main" id="{F3A46020-D40C-E6C6-9534-EB4D6373F91A}"/>
              </a:ext>
            </a:extLst>
          </p:cNvPr>
          <p:cNvSpPr txBox="1"/>
          <p:nvPr/>
        </p:nvSpPr>
        <p:spPr>
          <a:xfrm>
            <a:off x="7315197" y="5226226"/>
            <a:ext cx="4064000" cy="307777"/>
          </a:xfrm>
          <a:prstGeom prst="rect">
            <a:avLst/>
          </a:prstGeom>
          <a:noFill/>
        </p:spPr>
        <p:txBody>
          <a:bodyPr wrap="square">
            <a:spAutoFit/>
          </a:bodyPr>
          <a:lstStyle/>
          <a:p>
            <a:r>
              <a:rPr lang="lt-LT" sz="1400" dirty="0"/>
              <a:t>CC-BY Creative </a:t>
            </a:r>
            <a:r>
              <a:rPr lang="lt-LT" sz="1400" dirty="0" err="1"/>
              <a:t>Commons</a:t>
            </a:r>
            <a:r>
              <a:rPr lang="lt-LT" sz="1400" dirty="0"/>
              <a:t> licencija (NOAA).</a:t>
            </a:r>
            <a:endParaRPr lang="en-US" sz="1400" noProof="0" dirty="0">
              <a:solidFill>
                <a:schemeClr val="tx2"/>
              </a:solidFill>
              <a:latin typeface="Aptos" panose="020B0004020202020204" pitchFamily="34" charset="0"/>
            </a:endParaRPr>
          </a:p>
        </p:txBody>
      </p:sp>
    </p:spTree>
    <p:extLst>
      <p:ext uri="{BB962C8B-B14F-4D97-AF65-F5344CB8AC3E}">
        <p14:creationId xmlns:p14="http://schemas.microsoft.com/office/powerpoint/2010/main" val="1426065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fontScale="90000"/>
          </a:bodyPr>
          <a:lstStyle/>
          <a:p>
            <a:r>
              <a:rPr lang="lt-LT" dirty="0">
                <a:latin typeface="Aptos" panose="020B0004020202020204" pitchFamily="34" charset="0"/>
              </a:rPr>
              <a:t>Ekosistemomis grindžiami metodai (</a:t>
            </a:r>
            <a:r>
              <a:rPr lang="lt-LT" dirty="0" err="1">
                <a:latin typeface="Aptos" panose="020B0004020202020204" pitchFamily="34" charset="0"/>
              </a:rPr>
              <a:t>EbA</a:t>
            </a:r>
            <a:r>
              <a:rPr lang="lt-LT" dirty="0">
                <a:latin typeface="Aptos" panose="020B0004020202020204" pitchFamily="34" charset="0"/>
              </a:rPr>
              <a:t>) ir ekosistemomis grindžiamas nelaimių rizikos mažinimas (</a:t>
            </a:r>
            <a:r>
              <a:rPr lang="lt-LT" dirty="0" err="1">
                <a:latin typeface="Aptos" panose="020B0004020202020204" pitchFamily="34" charset="0"/>
              </a:rPr>
              <a:t>Eco</a:t>
            </a:r>
            <a:r>
              <a:rPr lang="lt-LT" dirty="0">
                <a:latin typeface="Aptos" panose="020B0004020202020204" pitchFamily="34" charset="0"/>
              </a:rPr>
              <a:t>-DRR)</a:t>
            </a:r>
            <a:endParaRPr lang="pt-PT" dirty="0">
              <a:latin typeface="Aptos" panose="020B0004020202020204" pitchFamily="34" charset="0"/>
            </a:endParaRPr>
          </a:p>
        </p:txBody>
      </p:sp>
      <p:sp>
        <p:nvSpPr>
          <p:cNvPr id="3" name="Content Placeholder 2">
            <a:extLst>
              <a:ext uri="{FF2B5EF4-FFF2-40B4-BE49-F238E27FC236}">
                <a16:creationId xmlns:a16="http://schemas.microsoft.com/office/drawing/2014/main" id="{F2A35A9A-77A2-C922-F34B-EC24A39971BA}"/>
              </a:ext>
            </a:extLst>
          </p:cNvPr>
          <p:cNvSpPr>
            <a:spLocks noGrp="1"/>
          </p:cNvSpPr>
          <p:nvPr>
            <p:ph idx="1"/>
          </p:nvPr>
        </p:nvSpPr>
        <p:spPr>
          <a:xfrm>
            <a:off x="838200" y="1799214"/>
            <a:ext cx="6237157" cy="5187820"/>
          </a:xfrm>
        </p:spPr>
        <p:txBody>
          <a:bodyPr>
            <a:normAutofit/>
          </a:bodyPr>
          <a:lstStyle/>
          <a:p>
            <a:pPr lvl="0" algn="l"/>
            <a:r>
              <a:rPr lang="lt-LT" b="1" dirty="0" err="1"/>
              <a:t>Eco</a:t>
            </a:r>
            <a:r>
              <a:rPr lang="lt-LT" b="1" dirty="0"/>
              <a:t>-DRR</a:t>
            </a:r>
            <a:r>
              <a:rPr lang="lt-LT" dirty="0"/>
              <a:t> padeda mažinti tiek su klimato kaita susijusių (pvz., karščio bangų), tiek nesusijusių (pvz., žemės drebėjimų) pavojų riziką.</a:t>
            </a:r>
          </a:p>
          <a:p>
            <a:pPr lvl="0" algn="l"/>
            <a:r>
              <a:rPr lang="lt-LT" dirty="0"/>
              <a:t> Pakrančių šlapynių atkūrimas siekiant mažinti pakrančių eroziją ir apsaugoti nuo potvynių.</a:t>
            </a:r>
          </a:p>
          <a:p>
            <a:pPr lvl="0" algn="l"/>
            <a:r>
              <a:rPr lang="lt-LT" dirty="0"/>
              <a:t> Sveikų ekosistemų palaikymas siekiant sumažinti miškų gaisrų ir nuošliaužų tikimybę bei mastą miškingose kalnų ir šlaitų teritorijose (stabilizuojant nuosėdas).</a:t>
            </a:r>
            <a:endParaRPr lang="pt-PT" dirty="0">
              <a:latin typeface="Aptos" panose="020B0004020202020204" pitchFamily="34" charset="0"/>
            </a:endParaRPr>
          </a:p>
        </p:txBody>
      </p:sp>
      <p:pic>
        <p:nvPicPr>
          <p:cNvPr id="4" name="Imagem 3" descr="File:Louisiana Office of Coastal Protection and Restoration, ConocoPhillips and the LSU AgCenter.jpg">
            <a:extLst>
              <a:ext uri="{FF2B5EF4-FFF2-40B4-BE49-F238E27FC236}">
                <a16:creationId xmlns:a16="http://schemas.microsoft.com/office/drawing/2014/main" id="{A865EABA-8C82-70B6-B4F9-B0CCFB69581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75357" y="2302933"/>
            <a:ext cx="4579912" cy="3062816"/>
          </a:xfrm>
          <a:prstGeom prst="rect">
            <a:avLst/>
          </a:prstGeom>
        </p:spPr>
      </p:pic>
      <p:sp>
        <p:nvSpPr>
          <p:cNvPr id="5" name="CaixaDeTexto 4">
            <a:extLst>
              <a:ext uri="{FF2B5EF4-FFF2-40B4-BE49-F238E27FC236}">
                <a16:creationId xmlns:a16="http://schemas.microsoft.com/office/drawing/2014/main" id="{00255B1C-8484-F6EF-9D16-5FB1DC05A0ED}"/>
              </a:ext>
            </a:extLst>
          </p:cNvPr>
          <p:cNvSpPr txBox="1"/>
          <p:nvPr/>
        </p:nvSpPr>
        <p:spPr>
          <a:xfrm>
            <a:off x="7075357" y="5365749"/>
            <a:ext cx="4845707" cy="307777"/>
          </a:xfrm>
          <a:prstGeom prst="rect">
            <a:avLst/>
          </a:prstGeom>
          <a:noFill/>
        </p:spPr>
        <p:txBody>
          <a:bodyPr wrap="square">
            <a:spAutoFit/>
          </a:bodyPr>
          <a:lstStyle/>
          <a:p>
            <a:r>
              <a:rPr lang="lt-LT" sz="1400" dirty="0"/>
              <a:t>CC-BY Creative </a:t>
            </a:r>
            <a:r>
              <a:rPr lang="lt-LT" sz="1400" dirty="0" err="1"/>
              <a:t>Commons</a:t>
            </a:r>
            <a:r>
              <a:rPr lang="lt-LT" sz="1400" dirty="0"/>
              <a:t> licencija (</a:t>
            </a:r>
            <a:r>
              <a:rPr lang="lt-LT" sz="1400" dirty="0" err="1"/>
              <a:t>Louisiana</a:t>
            </a:r>
            <a:r>
              <a:rPr lang="lt-LT" sz="1400" dirty="0"/>
              <a:t> GOHSEP).</a:t>
            </a:r>
            <a:endParaRPr lang="en-US" sz="1400" noProof="0" dirty="0">
              <a:solidFill>
                <a:schemeClr val="tx2"/>
              </a:solidFill>
              <a:latin typeface="Aptos" panose="020B0004020202020204" pitchFamily="34" charset="0"/>
            </a:endParaRPr>
          </a:p>
        </p:txBody>
      </p:sp>
    </p:spTree>
    <p:extLst>
      <p:ext uri="{BB962C8B-B14F-4D97-AF65-F5344CB8AC3E}">
        <p14:creationId xmlns:p14="http://schemas.microsoft.com/office/powerpoint/2010/main" val="579681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a:bodyPr>
          <a:lstStyle/>
          <a:p>
            <a:r>
              <a:rPr lang="en-US" dirty="0" err="1">
                <a:latin typeface="Aptos" panose="020B0004020202020204" pitchFamily="34" charset="0"/>
              </a:rPr>
              <a:t>Literatūra</a:t>
            </a:r>
            <a:endParaRPr lang="pt-PT" dirty="0">
              <a:latin typeface="Aptos" panose="020B0004020202020204" pitchFamily="34" charset="0"/>
            </a:endParaRPr>
          </a:p>
        </p:txBody>
      </p:sp>
      <p:sp>
        <p:nvSpPr>
          <p:cNvPr id="5" name="Inhaltsplatzhalter 4">
            <a:extLst>
              <a:ext uri="{FF2B5EF4-FFF2-40B4-BE49-F238E27FC236}">
                <a16:creationId xmlns:a16="http://schemas.microsoft.com/office/drawing/2014/main" id="{4172CEA8-A0C2-417A-8290-13B3DB7DE17F}"/>
              </a:ext>
            </a:extLst>
          </p:cNvPr>
          <p:cNvSpPr>
            <a:spLocks noGrp="1"/>
          </p:cNvSpPr>
          <p:nvPr>
            <p:ph idx="1"/>
          </p:nvPr>
        </p:nvSpPr>
        <p:spPr>
          <a:xfrm>
            <a:off x="929640" y="1320282"/>
            <a:ext cx="9734550" cy="5187820"/>
          </a:xfrm>
        </p:spPr>
        <p:txBody>
          <a:bodyPr>
            <a:normAutofit lnSpcReduction="10000"/>
          </a:bodyPr>
          <a:lstStyle/>
          <a:p>
            <a:pPr marL="457200" marR="0" indent="-457200" algn="l">
              <a:lnSpc>
                <a:spcPct val="115000"/>
              </a:lnSpc>
              <a:spcBef>
                <a:spcPts val="0"/>
              </a:spcBef>
              <a:spcAft>
                <a:spcPts val="600"/>
              </a:spcAft>
            </a:pPr>
            <a:r>
              <a:rPr lang="de-AT" sz="1800" dirty="0" err="1">
                <a:effectLst/>
                <a:latin typeface="Aptos" panose="020B0004020202020204" pitchFamily="34" charset="0"/>
                <a:ea typeface="Aptos" panose="020B0004020202020204"/>
                <a:cs typeface="Times New Roman" panose="02020603050405020304" pitchFamily="18" charset="0"/>
              </a:rPr>
              <a:t>Eisenber</a:t>
            </a:r>
            <a:r>
              <a:rPr lang="de-AT" sz="1800" dirty="0">
                <a:effectLst/>
                <a:latin typeface="Aptos" panose="020B0004020202020204" pitchFamily="34" charset="0"/>
                <a:ea typeface="Aptos" panose="020B0004020202020204"/>
                <a:cs typeface="Times New Roman" panose="02020603050405020304" pitchFamily="18" charset="0"/>
              </a:rPr>
              <a:t>, B., </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&amp; </a:t>
            </a:r>
            <a:r>
              <a:rPr lang="de-AT" sz="1800" dirty="0" err="1">
                <a:effectLst/>
                <a:latin typeface="Aptos" panose="020B0004020202020204" pitchFamily="34" charset="0"/>
                <a:ea typeface="Aptos" panose="020B0004020202020204"/>
                <a:cs typeface="Times New Roman" panose="02020603050405020304" pitchFamily="18" charset="0"/>
              </a:rPr>
              <a:t>Polcher</a:t>
            </a:r>
            <a:r>
              <a:rPr lang="de-AT" sz="1800" dirty="0">
                <a:effectLst/>
                <a:latin typeface="Aptos" panose="020B0004020202020204" pitchFamily="34" charset="0"/>
                <a:ea typeface="Aptos" panose="020B0004020202020204"/>
                <a:cs typeface="Times New Roman" panose="02020603050405020304" pitchFamily="18" charset="0"/>
              </a:rPr>
              <a:t>, V. (2019). </a:t>
            </a:r>
            <a:r>
              <a:rPr lang="en-US" sz="1800" dirty="0">
                <a:effectLst/>
                <a:latin typeface="Aptos" panose="020B0004020202020204" pitchFamily="34" charset="0"/>
                <a:ea typeface="Aptos" panose="020B0004020202020204"/>
                <a:cs typeface="Times New Roman" panose="02020603050405020304" pitchFamily="18" charset="0"/>
              </a:rPr>
              <a:t>Nature Based Solutions -Technical Handbook. </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Personal Communication, 2020-02.</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marR="0" indent="-457200" algn="l">
              <a:lnSpc>
                <a:spcPct val="115000"/>
              </a:lnSpc>
              <a:spcBef>
                <a:spcPts val="0"/>
              </a:spcBef>
              <a:spcAft>
                <a:spcPts val="600"/>
              </a:spcAft>
            </a:pPr>
            <a:r>
              <a:rPr lang="en-US" sz="1800" dirty="0">
                <a:effectLst/>
                <a:latin typeface="Aptos" panose="020B0004020202020204" pitchFamily="34" charset="0"/>
                <a:ea typeface="Aptos" panose="020B0004020202020204"/>
                <a:cs typeface="Times New Roman" panose="02020603050405020304" pitchFamily="18" charset="0"/>
              </a:rPr>
              <a:t>European Commission</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Directorate-General for Research and Innovation</a:t>
            </a:r>
            <a:r>
              <a:rPr lang="el-GR" sz="1800" dirty="0">
                <a:effectLst/>
                <a:latin typeface="Aptos" panose="020B0004020202020204" pitchFamily="34" charset="0"/>
                <a:ea typeface="Aptos" panose="020B0004020202020204"/>
                <a:cs typeface="Times New Roman" panose="02020603050405020304" pitchFamily="18" charset="0"/>
              </a:rPr>
              <a:t> </a:t>
            </a:r>
            <a:r>
              <a:rPr lang="en-US" sz="1800" dirty="0">
                <a:effectLst/>
                <a:latin typeface="Aptos" panose="020B0004020202020204" pitchFamily="34" charset="0"/>
                <a:ea typeface="Aptos" panose="020B0004020202020204"/>
                <a:cs typeface="Times New Roman" panose="02020603050405020304" pitchFamily="18" charset="0"/>
              </a:rPr>
              <a:t>(2015). Towards an EU research and innovation policy agenda for nature-based solutions &amp; re-naturing cities </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Final report of the Horizon 2020 expert group on 'Nature-based solutions and re-naturing cities' – (full version)</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Publications Office. </a:t>
            </a:r>
            <a:r>
              <a:rPr lang="en-US" sz="1800" b="0" u="sng" dirty="0">
                <a:solidFill>
                  <a:srgbClr val="026E7B"/>
                </a:solidFill>
                <a:effectLst/>
                <a:latin typeface="Aptos" panose="020B0004020202020204" pitchFamily="34" charset="0"/>
                <a:ea typeface="Times New Roman" panose="02020603050405020304" pitchFamily="18" charset="0"/>
                <a:cs typeface="Calibri Light" panose="020F0302020204030204" pitchFamily="34" charset="0"/>
                <a:hlinkClick r:id="rId3"/>
              </a:rPr>
              <a:t>https://data.europa.eu/doi/10.2777/765301</a:t>
            </a:r>
            <a:r>
              <a:rPr lang="en-US" sz="1800"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marR="0" indent="-457200" algn="l">
              <a:lnSpc>
                <a:spcPct val="115000"/>
              </a:lnSpc>
              <a:spcBef>
                <a:spcPts val="0"/>
              </a:spcBef>
              <a:spcAft>
                <a:spcPts val="600"/>
              </a:spcAft>
            </a:pPr>
            <a:r>
              <a:rPr lang="en-US" sz="1800" dirty="0">
                <a:effectLst/>
                <a:latin typeface="Aptos" panose="020B0004020202020204" pitchFamily="34" charset="0"/>
                <a:ea typeface="Aptos" panose="020B0004020202020204"/>
                <a:cs typeface="Times New Roman" panose="02020603050405020304" pitchFamily="18" charset="0"/>
              </a:rPr>
              <a:t>IUCN (2020). Global Standard for Nature-based Solutions. A user-friendly framework for the verification, design and scaling up of </a:t>
            </a:r>
            <a:r>
              <a:rPr lang="en-US" sz="1800" dirty="0" err="1">
                <a:effectLst/>
                <a:latin typeface="Aptos" panose="020B0004020202020204" pitchFamily="34" charset="0"/>
                <a:ea typeface="Aptos" panose="020B0004020202020204"/>
                <a:cs typeface="Times New Roman" panose="02020603050405020304" pitchFamily="18" charset="0"/>
              </a:rPr>
              <a:t>NbS</a:t>
            </a:r>
            <a:r>
              <a:rPr lang="en-US" sz="1800" dirty="0">
                <a:effectLst/>
                <a:latin typeface="Aptos" panose="020B0004020202020204" pitchFamily="34" charset="0"/>
                <a:ea typeface="Aptos" panose="020B0004020202020204"/>
                <a:cs typeface="Times New Roman" panose="02020603050405020304" pitchFamily="18" charset="0"/>
              </a:rPr>
              <a:t>. International Union for Conservation of Nature. </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4"/>
              </a:rPr>
              <a:t>https://portals.iucn.org/library/sites/library/files/documents/2020-020-En.pdf</a:t>
            </a:r>
            <a:r>
              <a:rPr lang="en-US" sz="1800" dirty="0">
                <a:solidFill>
                  <a:srgbClr val="026E7B"/>
                </a:solidFill>
                <a:effectLst/>
                <a:latin typeface="Aptos" panose="020B0004020202020204" pitchFamily="34" charset="0"/>
                <a:ea typeface="Aptos" panose="020B0004020202020204"/>
                <a:cs typeface="Times New Roman" panose="02020603050405020304" pitchFamily="18" charset="0"/>
              </a:rPr>
              <a:t> </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marR="0" indent="-457200" algn="l">
              <a:lnSpc>
                <a:spcPct val="115000"/>
              </a:lnSpc>
              <a:spcBef>
                <a:spcPts val="0"/>
              </a:spcBef>
              <a:spcAft>
                <a:spcPts val="600"/>
              </a:spcAft>
            </a:pPr>
            <a:r>
              <a:rPr lang="de-AT" sz="1800" dirty="0">
                <a:effectLst/>
                <a:latin typeface="Aptos" panose="020B0004020202020204" pitchFamily="34" charset="0"/>
                <a:ea typeface="Aptos" panose="020B0004020202020204"/>
                <a:cs typeface="Times New Roman" panose="02020603050405020304" pitchFamily="18" charset="0"/>
              </a:rPr>
              <a:t>Jones, M., </a:t>
            </a:r>
            <a:r>
              <a:rPr lang="de-AT" sz="1800" dirty="0" err="1">
                <a:effectLst/>
                <a:latin typeface="Aptos" panose="020B0004020202020204" pitchFamily="34" charset="0"/>
                <a:ea typeface="Aptos" panose="020B0004020202020204"/>
                <a:cs typeface="Times New Roman" panose="02020603050405020304" pitchFamily="18" charset="0"/>
              </a:rPr>
              <a:t>Keryan</a:t>
            </a:r>
            <a:r>
              <a:rPr lang="de-AT" sz="1800" dirty="0">
                <a:effectLst/>
                <a:latin typeface="Aptos" panose="020B0004020202020204" pitchFamily="34" charset="0"/>
                <a:ea typeface="Aptos" panose="020B0004020202020204"/>
                <a:cs typeface="Times New Roman" panose="02020603050405020304" pitchFamily="18" charset="0"/>
              </a:rPr>
              <a:t>, T., de </a:t>
            </a:r>
            <a:r>
              <a:rPr lang="de-AT" sz="1800" dirty="0" err="1">
                <a:effectLst/>
                <a:latin typeface="Aptos" panose="020B0004020202020204" pitchFamily="34" charset="0"/>
                <a:ea typeface="Aptos" panose="020B0004020202020204"/>
                <a:cs typeface="Times New Roman" panose="02020603050405020304" pitchFamily="18" charset="0"/>
              </a:rPr>
              <a:t>Wit</a:t>
            </a:r>
            <a:r>
              <a:rPr lang="de-AT" sz="1800" dirty="0">
                <a:effectLst/>
                <a:latin typeface="Aptos" panose="020B0004020202020204" pitchFamily="34" charset="0"/>
                <a:ea typeface="Aptos" panose="020B0004020202020204"/>
                <a:cs typeface="Times New Roman" panose="02020603050405020304" pitchFamily="18" charset="0"/>
              </a:rPr>
              <a:t>, M.,</a:t>
            </a:r>
            <a:r>
              <a:rPr lang="de-AT" sz="1800" dirty="0">
                <a:effectLst/>
                <a:latin typeface="Aptos" panose="020B0004020202020204" pitchFamily="34" charset="0"/>
                <a:ea typeface="Times New Roman" panose="02020603050405020304" pitchFamily="18" charset="0"/>
                <a:cs typeface="Times New Roman" panose="02020603050405020304" pitchFamily="18" charset="0"/>
              </a:rPr>
              <a:t> </a:t>
            </a:r>
            <a:r>
              <a:rPr lang="de-AT" sz="1800" dirty="0">
                <a:effectLst/>
                <a:latin typeface="Aptos" panose="020B0004020202020204" pitchFamily="34" charset="0"/>
                <a:ea typeface="Aptos" panose="020B0004020202020204"/>
                <a:cs typeface="Times New Roman" panose="02020603050405020304" pitchFamily="18" charset="0"/>
              </a:rPr>
              <a:t>&amp; Klawitter, J. (2024). </a:t>
            </a:r>
            <a:r>
              <a:rPr lang="en-US" sz="1800" dirty="0">
                <a:effectLst/>
                <a:latin typeface="Aptos" panose="020B0004020202020204" pitchFamily="34" charset="0"/>
                <a:ea typeface="Aptos" panose="020B0004020202020204"/>
                <a:cs typeface="Times New Roman" panose="02020603050405020304" pitchFamily="18" charset="0"/>
              </a:rPr>
              <a:t>Comprehensive Overview of Nature-Based Solutions: Harnessing Nature for Environmental and Social Benefits. </a:t>
            </a:r>
            <a:r>
              <a:rPr lang="en-US" sz="1800" dirty="0" err="1">
                <a:effectLst/>
                <a:latin typeface="Aptos" panose="020B0004020202020204" pitchFamily="34" charset="0"/>
                <a:ea typeface="Aptos" panose="020B0004020202020204"/>
                <a:cs typeface="Times New Roman" panose="02020603050405020304" pitchFamily="18" charset="0"/>
              </a:rPr>
              <a:t>eNaBlS</a:t>
            </a:r>
            <a:r>
              <a:rPr lang="en-US" sz="1800" dirty="0">
                <a:effectLst/>
                <a:latin typeface="Aptos" panose="020B0004020202020204" pitchFamily="34" charset="0"/>
                <a:ea typeface="Aptos" panose="020B0004020202020204"/>
                <a:cs typeface="Times New Roman" panose="02020603050405020304" pitchFamily="18" charset="0"/>
              </a:rPr>
              <a:t> Project Consortium. </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https</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a:t>
            </a:r>
            <a:r>
              <a:rPr lang="en-US" sz="1800" b="0" u="sng" dirty="0" err="1">
                <a:solidFill>
                  <a:srgbClr val="026E7B"/>
                </a:solidFill>
                <a:effectLst/>
                <a:latin typeface="Aptos" panose="020B0004020202020204" pitchFamily="34" charset="0"/>
                <a:ea typeface="Aptos" panose="020B0004020202020204"/>
                <a:cs typeface="Calibri Light" panose="020F0302020204030204" pitchFamily="34" charset="0"/>
                <a:hlinkClick r:id="rId5"/>
              </a:rPr>
              <a:t>enabls</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a:t>
            </a:r>
            <a:r>
              <a:rPr lang="en-US" sz="1800" b="0" u="sng" dirty="0" err="1">
                <a:solidFill>
                  <a:srgbClr val="026E7B"/>
                </a:solidFill>
                <a:effectLst/>
                <a:latin typeface="Aptos" panose="020B0004020202020204" pitchFamily="34" charset="0"/>
                <a:ea typeface="Aptos" panose="020B0004020202020204"/>
                <a:cs typeface="Calibri Light" panose="020F0302020204030204" pitchFamily="34" charset="0"/>
                <a:hlinkClick r:id="rId5"/>
              </a:rPr>
              <a:t>eu</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wp</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content</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uploads</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/2025/07/</a:t>
            </a:r>
            <a:r>
              <a:rPr lang="en-US" sz="1800" b="0" u="sng" dirty="0" err="1">
                <a:solidFill>
                  <a:srgbClr val="026E7B"/>
                </a:solidFill>
                <a:effectLst/>
                <a:latin typeface="Aptos" panose="020B0004020202020204" pitchFamily="34" charset="0"/>
                <a:ea typeface="Aptos" panose="020B0004020202020204"/>
                <a:cs typeface="Calibri Light" panose="020F0302020204030204" pitchFamily="34" charset="0"/>
                <a:hlinkClick r:id="rId5"/>
              </a:rPr>
              <a:t>eNaBlS</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_</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A</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_</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comprehensive</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_</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overview</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_</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to</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_</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NBS</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_</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v</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1.0.</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pdf</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marR="0" indent="-457200" algn="l">
              <a:lnSpc>
                <a:spcPct val="115000"/>
              </a:lnSpc>
              <a:spcBef>
                <a:spcPts val="0"/>
              </a:spcBef>
              <a:spcAft>
                <a:spcPts val="600"/>
              </a:spcAft>
            </a:pPr>
            <a:r>
              <a:rPr lang="de-AT" sz="1800" dirty="0" err="1">
                <a:effectLst/>
                <a:latin typeface="Aptos" panose="020B0004020202020204" pitchFamily="34" charset="0"/>
                <a:ea typeface="Aptos" panose="020B0004020202020204"/>
                <a:cs typeface="Times New Roman" panose="02020603050405020304" pitchFamily="18" charset="0"/>
              </a:rPr>
              <a:t>Sowińska-Świerkosz</a:t>
            </a:r>
            <a:r>
              <a:rPr lang="de-AT" sz="1800" dirty="0">
                <a:effectLst/>
                <a:latin typeface="Aptos" panose="020B0004020202020204" pitchFamily="34" charset="0"/>
                <a:ea typeface="Aptos" panose="020B0004020202020204"/>
                <a:cs typeface="Times New Roman" panose="02020603050405020304" pitchFamily="18" charset="0"/>
              </a:rPr>
              <a:t>, B., &amp; García, J. (2022). </a:t>
            </a:r>
            <a:r>
              <a:rPr lang="en-US" sz="1800" dirty="0">
                <a:effectLst/>
                <a:latin typeface="Aptos" panose="020B0004020202020204" pitchFamily="34" charset="0"/>
                <a:ea typeface="Aptos" panose="020B0004020202020204"/>
                <a:cs typeface="Times New Roman" panose="02020603050405020304" pitchFamily="18" charset="0"/>
              </a:rPr>
              <a:t>What are Nature-based solutions (NBS)? Setting core ideas for concept clarification. Nature-Based Solutions, 2(</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100009</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b="0" u="sng" dirty="0">
                <a:solidFill>
                  <a:srgbClr val="026E7B"/>
                </a:solidFill>
                <a:effectLst/>
                <a:latin typeface="Aptos" panose="020B0004020202020204" pitchFamily="34" charset="0"/>
                <a:ea typeface="Times New Roman" panose="02020603050405020304" pitchFamily="18" charset="0"/>
                <a:cs typeface="Calibri Light" panose="020F0302020204030204" pitchFamily="34" charset="0"/>
                <a:hlinkClick r:id="rId6"/>
              </a:rPr>
              <a:t>https://doi.org/10.1016/j.nbsj.2022.100009</a:t>
            </a:r>
            <a:r>
              <a:rPr lang="en-US" sz="1800"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indent="0">
              <a:buNone/>
            </a:pPr>
            <a:endParaRPr lang="en-GB" dirty="0">
              <a:latin typeface="Aptos" panose="020B0004020202020204" pitchFamily="34" charset="0"/>
            </a:endParaRPr>
          </a:p>
        </p:txBody>
      </p:sp>
    </p:spTree>
    <p:extLst>
      <p:ext uri="{BB962C8B-B14F-4D97-AF65-F5344CB8AC3E}">
        <p14:creationId xmlns:p14="http://schemas.microsoft.com/office/powerpoint/2010/main" val="655642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814F3873-99F2-9B8D-0C7F-03C55001EBBB}"/>
              </a:ext>
            </a:extLst>
          </p:cNvPr>
          <p:cNvSpPr>
            <a:spLocks noGrp="1"/>
          </p:cNvSpPr>
          <p:nvPr>
            <p:ph type="title"/>
          </p:nvPr>
        </p:nvSpPr>
        <p:spPr>
          <a:xfrm>
            <a:off x="1732004" y="1599438"/>
            <a:ext cx="8727991" cy="633251"/>
          </a:xfrm>
        </p:spPr>
        <p:txBody>
          <a:bodyPr>
            <a:noAutofit/>
          </a:bodyPr>
          <a:lstStyle/>
          <a:p>
            <a:pPr algn="ctr"/>
            <a:r>
              <a:rPr lang="lt-LT" sz="4000" dirty="0">
                <a:latin typeface="Aptos" panose="020B0004020202020204" pitchFamily="34" charset="0"/>
              </a:rPr>
              <a:t>Pasivaikščiojimas viešojoje žaliojoje erdvėje...</a:t>
            </a:r>
            <a:endParaRPr lang="en-US" sz="4000" dirty="0">
              <a:latin typeface="Aptos" panose="020B0004020202020204" pitchFamily="34" charset="0"/>
            </a:endParaRPr>
          </a:p>
        </p:txBody>
      </p:sp>
      <p:pic>
        <p:nvPicPr>
          <p:cNvPr id="2" name="Imagem 1" descr="File:Public Green Space.jpg">
            <a:extLst>
              <a:ext uri="{FF2B5EF4-FFF2-40B4-BE49-F238E27FC236}">
                <a16:creationId xmlns:a16="http://schemas.microsoft.com/office/drawing/2014/main" id="{FC6610F3-2720-48E6-D99D-A0D7E0A8E26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41133" y="2596753"/>
            <a:ext cx="2790479" cy="2935817"/>
          </a:xfrm>
          <a:prstGeom prst="rect">
            <a:avLst/>
          </a:prstGeom>
        </p:spPr>
      </p:pic>
      <p:pic>
        <p:nvPicPr>
          <p:cNvPr id="3" name="Imagem 2" descr="File:Forest path and trees.jpg">
            <a:extLst>
              <a:ext uri="{FF2B5EF4-FFF2-40B4-BE49-F238E27FC236}">
                <a16:creationId xmlns:a16="http://schemas.microsoft.com/office/drawing/2014/main" id="{80464003-BB2D-FD78-9081-311BDE71AF0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7663" y="2596753"/>
            <a:ext cx="4396856" cy="2935817"/>
          </a:xfrm>
          <a:prstGeom prst="rect">
            <a:avLst/>
          </a:prstGeom>
        </p:spPr>
      </p:pic>
      <p:sp>
        <p:nvSpPr>
          <p:cNvPr id="4" name="CaixaDeTexto 3">
            <a:extLst>
              <a:ext uri="{FF2B5EF4-FFF2-40B4-BE49-F238E27FC236}">
                <a16:creationId xmlns:a16="http://schemas.microsoft.com/office/drawing/2014/main" id="{586C64AD-9F60-C81B-38AB-47275573FEBF}"/>
              </a:ext>
            </a:extLst>
          </p:cNvPr>
          <p:cNvSpPr txBox="1"/>
          <p:nvPr/>
        </p:nvSpPr>
        <p:spPr>
          <a:xfrm>
            <a:off x="2274974" y="5588857"/>
            <a:ext cx="8185021" cy="307777"/>
          </a:xfrm>
          <a:prstGeom prst="rect">
            <a:avLst/>
          </a:prstGeom>
          <a:noFill/>
        </p:spPr>
        <p:txBody>
          <a:bodyPr wrap="square">
            <a:spAutoFit/>
          </a:bodyPr>
          <a:lstStyle/>
          <a:p>
            <a:r>
              <a:rPr lang="lt-LT" sz="1400" noProof="0" dirty="0">
                <a:solidFill>
                  <a:schemeClr val="tx2"/>
                </a:solidFill>
                <a:latin typeface="Aptos" panose="020B0004020202020204" pitchFamily="34" charset="0"/>
              </a:rPr>
              <a:t>CC-BY Creative </a:t>
            </a:r>
            <a:r>
              <a:rPr lang="lt-LT" sz="1400" noProof="0" dirty="0" err="1">
                <a:solidFill>
                  <a:schemeClr val="tx2"/>
                </a:solidFill>
                <a:latin typeface="Aptos" panose="020B0004020202020204" pitchFamily="34" charset="0"/>
              </a:rPr>
              <a:t>Commons</a:t>
            </a:r>
            <a:r>
              <a:rPr lang="lt-LT" sz="1400" noProof="0" dirty="0">
                <a:solidFill>
                  <a:schemeClr val="tx2"/>
                </a:solidFill>
                <a:latin typeface="Aptos" panose="020B0004020202020204" pitchFamily="34" charset="0"/>
              </a:rPr>
              <a:t> licencija (kairėje – Denis </a:t>
            </a:r>
            <a:r>
              <a:rPr lang="lt-LT" sz="1400" noProof="0" dirty="0" err="1">
                <a:solidFill>
                  <a:schemeClr val="tx2"/>
                </a:solidFill>
                <a:latin typeface="Aptos" panose="020B0004020202020204" pitchFamily="34" charset="0"/>
              </a:rPr>
              <a:t>Zastanceanu</a:t>
            </a:r>
            <a:r>
              <a:rPr lang="lt-LT" sz="1400" noProof="0" dirty="0">
                <a:solidFill>
                  <a:schemeClr val="tx2"/>
                </a:solidFill>
                <a:latin typeface="Aptos" panose="020B0004020202020204" pitchFamily="34" charset="0"/>
              </a:rPr>
              <a:t>; dešinėje – Alabama </a:t>
            </a:r>
            <a:r>
              <a:rPr lang="lt-LT" sz="1400" noProof="0" dirty="0" err="1">
                <a:solidFill>
                  <a:schemeClr val="tx2"/>
                </a:solidFill>
                <a:latin typeface="Aptos" panose="020B0004020202020204" pitchFamily="34" charset="0"/>
              </a:rPr>
              <a:t>Extension</a:t>
            </a:r>
            <a:r>
              <a:rPr lang="lt-LT" sz="1400" noProof="0" dirty="0">
                <a:solidFill>
                  <a:schemeClr val="tx2"/>
                </a:solidFill>
                <a:latin typeface="Aptos" panose="020B0004020202020204" pitchFamily="34" charset="0"/>
              </a:rPr>
              <a:t>)</a:t>
            </a:r>
            <a:endParaRPr lang="en-US" sz="1400" noProof="0" dirty="0">
              <a:solidFill>
                <a:schemeClr val="tx2"/>
              </a:solidFill>
              <a:latin typeface="Aptos" panose="020B0004020202020204" pitchFamily="34" charset="0"/>
            </a:endParaRPr>
          </a:p>
        </p:txBody>
      </p:sp>
    </p:spTree>
    <p:extLst>
      <p:ext uri="{BB962C8B-B14F-4D97-AF65-F5344CB8AC3E}">
        <p14:creationId xmlns:p14="http://schemas.microsoft.com/office/powerpoint/2010/main" val="1624530282"/>
      </p:ext>
    </p:extLst>
  </p:cSld>
  <p:clrMapOvr>
    <a:masterClrMapping/>
  </p:clrMapOvr>
</p:sld>
</file>

<file path=ppt/theme/theme1.xml><?xml version="1.0" encoding="utf-8"?>
<a:theme xmlns:a="http://schemas.openxmlformats.org/drawingml/2006/main" name="eNaBlS">
  <a:themeElements>
    <a:clrScheme name="Custom 29">
      <a:dk1>
        <a:sysClr val="windowText" lastClr="000000"/>
      </a:dk1>
      <a:lt1>
        <a:sysClr val="window" lastClr="FFFFFF"/>
      </a:lt1>
      <a:dk2>
        <a:srgbClr val="A5A5A5"/>
      </a:dk2>
      <a:lt2>
        <a:srgbClr val="4F5052"/>
      </a:lt2>
      <a:accent1>
        <a:srgbClr val="026E7B"/>
      </a:accent1>
      <a:accent2>
        <a:srgbClr val="008B80"/>
      </a:accent2>
      <a:accent3>
        <a:srgbClr val="38AE6B"/>
      </a:accent3>
      <a:accent4>
        <a:srgbClr val="97CA45"/>
      </a:accent4>
      <a:accent5>
        <a:srgbClr val="FFC000"/>
      </a:accent5>
      <a:accent6>
        <a:srgbClr val="B8A63C"/>
      </a:accent6>
      <a:hlink>
        <a:srgbClr val="008B8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C9A0C9E8A6BFA4191F8E362439289AE" ma:contentTypeVersion="13" ma:contentTypeDescription="Create a new document." ma:contentTypeScope="" ma:versionID="27c6b644a3cb5a2c6537b68a0bb4b5dc">
  <xsd:schema xmlns:xsd="http://www.w3.org/2001/XMLSchema" xmlns:xs="http://www.w3.org/2001/XMLSchema" xmlns:p="http://schemas.microsoft.com/office/2006/metadata/properties" xmlns:ns2="1e2a769c-35bc-47e5-b760-d913f7ddb797" xmlns:ns3="8fa225ef-7d84-4338-ac32-6d7c80201b0f" targetNamespace="http://schemas.microsoft.com/office/2006/metadata/properties" ma:root="true" ma:fieldsID="5f17b93b8af863f9f5ba5cf13c8a66ad" ns2:_="" ns3:_="">
    <xsd:import namespace="1e2a769c-35bc-47e5-b760-d913f7ddb797"/>
    <xsd:import namespace="8fa225ef-7d84-4338-ac32-6d7c80201b0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2:MediaServiceOCR"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2a769c-35bc-47e5-b760-d913f7ddb7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2a6cb4d-70f8-4a62-884c-d539c95e03b0"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fa225ef-7d84-4338-ac32-6d7c80201b0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5cfcdd7-0c0e-4eda-b35b-9ce3c77e7e14}" ma:internalName="TaxCatchAll" ma:showField="CatchAllData" ma:web="8fa225ef-7d84-4338-ac32-6d7c80201b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e2a769c-35bc-47e5-b760-d913f7ddb797">
      <Terms xmlns="http://schemas.microsoft.com/office/infopath/2007/PartnerControls"/>
    </lcf76f155ced4ddcb4097134ff3c332f>
    <TaxCatchAll xmlns="8fa225ef-7d84-4338-ac32-6d7c80201b0f" xsi:nil="true"/>
  </documentManagement>
</p:properties>
</file>

<file path=customXml/itemProps1.xml><?xml version="1.0" encoding="utf-8"?>
<ds:datastoreItem xmlns:ds="http://schemas.openxmlformats.org/officeDocument/2006/customXml" ds:itemID="{D78A8988-9BCB-4A04-A586-A89AD3E74C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2a769c-35bc-47e5-b760-d913f7ddb797"/>
    <ds:schemaRef ds:uri="8fa225ef-7d84-4338-ac32-6d7c80201b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94EBC71-44D7-46A2-8948-08630CDAC87B}">
  <ds:schemaRefs>
    <ds:schemaRef ds:uri="http://schemas.microsoft.com/sharepoint/v3/contenttype/forms"/>
  </ds:schemaRefs>
</ds:datastoreItem>
</file>

<file path=customXml/itemProps3.xml><?xml version="1.0" encoding="utf-8"?>
<ds:datastoreItem xmlns:ds="http://schemas.openxmlformats.org/officeDocument/2006/customXml" ds:itemID="{018BA5F3-9DD6-4310-8E5F-72196C09CC33}">
  <ds:schemaRefs>
    <ds:schemaRef ds:uri="http://schemas.microsoft.com/office/2006/metadata/properties"/>
    <ds:schemaRef ds:uri="http://schemas.microsoft.com/office/infopath/2007/PartnerControls"/>
    <ds:schemaRef ds:uri="1e2a769c-35bc-47e5-b760-d913f7ddb797"/>
    <ds:schemaRef ds:uri="8fa225ef-7d84-4338-ac32-6d7c80201b0f"/>
  </ds:schemaRefs>
</ds:datastoreItem>
</file>

<file path=docProps/app.xml><?xml version="1.0" encoding="utf-8"?>
<Properties xmlns="http://schemas.openxmlformats.org/officeDocument/2006/extended-properties" xmlns:vt="http://schemas.openxmlformats.org/officeDocument/2006/docPropsVTypes">
  <TotalTime>26</TotalTime>
  <Words>1249</Words>
  <Application>Microsoft Office PowerPoint</Application>
  <PresentationFormat>Widescreen</PresentationFormat>
  <Paragraphs>76</Paragraphs>
  <Slides>12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Arial</vt:lpstr>
      <vt:lpstr>Calibri</vt:lpstr>
      <vt:lpstr>Calibri Light</vt:lpstr>
      <vt:lpstr>eNaBlS</vt:lpstr>
      <vt:lpstr>GGS pagrindų modulis </vt:lpstr>
      <vt:lpstr>Gamta grįsti sprendimai (GGS)</vt:lpstr>
      <vt:lpstr>Gamta grįsti sprendimai (GGS)</vt:lpstr>
      <vt:lpstr>GGS tikslai</vt:lpstr>
      <vt:lpstr>GGS pavyzdžiai</vt:lpstr>
      <vt:lpstr>Ekosistemų atkūrimas</vt:lpstr>
      <vt:lpstr>Ekosistemų apsauga</vt:lpstr>
      <vt:lpstr>Žalioji–mėlynoji infrastruktūra ir tvarus miestų planavimas</vt:lpstr>
      <vt:lpstr>Ekosistemomis grindžiami metodai (EbA) ir ekosistemomis grindžiamas nelaimių rizikos mažinimas (Eco-DRR)</vt:lpstr>
      <vt:lpstr>Ekosistemomis grindžiami metodai (EbA) ir ekosistemomis grindžiamas nelaimių rizikos mažinimas (Eco-DRR)</vt:lpstr>
      <vt:lpstr>Literatūra</vt:lpstr>
      <vt:lpstr>Pasivaikščiojimas viešojoje žaliojoje erdvėje...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Dafni Delioglani</dc:creator>
  <cp:lastModifiedBy>Dafni Delioglani</cp:lastModifiedBy>
  <cp:revision>82</cp:revision>
  <dcterms:created xsi:type="dcterms:W3CDTF">2024-01-16T10:31:06Z</dcterms:created>
  <dcterms:modified xsi:type="dcterms:W3CDTF">2026-10-05T12:53:25Z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0x0101009C9A0C9E8A6BFA4191F8E362439289AE</vt:lpwstr>
  </property>
  <property fmtid="{D5CDD505-2E9C-101B-9397-08002B2CF9AE}" pid="3" name="MediaServiceImageTags">
    <vt:lpwstr/>
  </property>
</Properties>
</file>