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handoutMasterIdLst>
    <p:handoutMasterId r:id="rId17"/>
  </p:handoutMasterIdLst>
  <p:sldIdLst>
    <p:sldId id="275" r:id="rId5"/>
    <p:sldId id="258" r:id="rId6"/>
    <p:sldId id="277" r:id="rId7"/>
    <p:sldId id="276" r:id="rId8"/>
    <p:sldId id="279" r:id="rId9"/>
    <p:sldId id="280" r:id="rId10"/>
    <p:sldId id="281" r:id="rId11"/>
    <p:sldId id="282" r:id="rId12"/>
    <p:sldId id="283" r:id="rId13"/>
    <p:sldId id="284" r:id="rId14"/>
    <p:sldId id="26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810DE22-AD07-0442-6262-E2EEDB04BFF9}" name="Julia Fellinger" initials="JF" userId="S::julia.fellinger@3s.co.at::d8d153e8-42bf-4e9f-b551-1d61abc6c8f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elina Delioglani" initials="MD" lastIdx="13" clrIdx="0">
    <p:extLst>
      <p:ext uri="{19B8F6BF-5375-455C-9EA6-DF929625EA0E}">
        <p15:presenceInfo xmlns:p15="http://schemas.microsoft.com/office/powerpoint/2012/main" userId="4655b8f9901a0859" providerId="Windows Live"/>
      </p:ext>
    </p:extLst>
  </p:cmAuthor>
  <p:cmAuthor id="2" name="Dafni Delioglani" initials="DD" lastIdx="10" clrIdx="1">
    <p:extLst>
      <p:ext uri="{19B8F6BF-5375-455C-9EA6-DF929625EA0E}">
        <p15:presenceInfo xmlns:p15="http://schemas.microsoft.com/office/powerpoint/2012/main" userId="Dafni Delioglan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B80"/>
    <a:srgbClr val="0A6D7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1E5120-236A-4ABF-B8D4-9A1753DAA1ED}" v="1" dt="2026-09-04T09:55:20.1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22" autoAdjust="0"/>
    <p:restoredTop sz="79048"/>
  </p:normalViewPr>
  <p:slideViewPr>
    <p:cSldViewPr snapToGrid="0">
      <p:cViewPr varScale="1">
        <p:scale>
          <a:sx n="65" d="100"/>
          <a:sy n="65" d="100"/>
        </p:scale>
        <p:origin x="1627" y="48"/>
      </p:cViewPr>
      <p:guideLst/>
    </p:cSldViewPr>
  </p:slideViewPr>
  <p:notesTextViewPr>
    <p:cViewPr>
      <p:scale>
        <a:sx n="1" d="1"/>
        <a:sy n="1" d="1"/>
      </p:scale>
      <p:origin x="0" y="0"/>
    </p:cViewPr>
  </p:notesTextViewPr>
  <p:notesViewPr>
    <p:cSldViewPr snapToGrid="0">
      <p:cViewPr varScale="1">
        <p:scale>
          <a:sx n="83" d="100"/>
          <a:sy n="83" d="100"/>
        </p:scale>
        <p:origin x="2994"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11E22E3-F515-EAA5-D6B2-92870203093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99114AEC-6B01-E27A-8035-2FC63DE63EE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58EAF1F-0ADC-4E5D-90AA-AA2C690AFD84}" type="datetimeFigureOut">
              <a:rPr lang="en-GB" smtClean="0"/>
              <a:t>04/09/2026</a:t>
            </a:fld>
            <a:endParaRPr lang="en-GB"/>
          </a:p>
        </p:txBody>
      </p:sp>
      <p:sp>
        <p:nvSpPr>
          <p:cNvPr id="4" name="Footer Placeholder 3">
            <a:extLst>
              <a:ext uri="{FF2B5EF4-FFF2-40B4-BE49-F238E27FC236}">
                <a16:creationId xmlns:a16="http://schemas.microsoft.com/office/drawing/2014/main" id="{E00A6736-5E7D-ADF2-9805-0D726BB18B3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F9D18272-A2B3-E300-3D10-22177380BA4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F9FF67D-0AE5-46CA-AF2F-401C02443E44}" type="slidenum">
              <a:rPr lang="en-GB" smtClean="0"/>
              <a:t>‹#›</a:t>
            </a:fld>
            <a:endParaRPr lang="en-GB"/>
          </a:p>
        </p:txBody>
      </p:sp>
    </p:spTree>
    <p:extLst>
      <p:ext uri="{BB962C8B-B14F-4D97-AF65-F5344CB8AC3E}">
        <p14:creationId xmlns:p14="http://schemas.microsoft.com/office/powerpoint/2010/main" val="26382124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CF49C4-F965-4FAF-93F8-A4D75ECF6B2C}" type="datetimeFigureOut">
              <a:rPr lang="en-GB" smtClean="0"/>
              <a:t>04/09/2026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99076B-19D0-40DD-9EB1-2CDE456B76AF}" type="slidenum">
              <a:rPr lang="en-GB" smtClean="0"/>
              <a:t>‹#›</a:t>
            </a:fld>
            <a:endParaRPr lang="en-GB"/>
          </a:p>
        </p:txBody>
      </p:sp>
    </p:spTree>
    <p:extLst>
      <p:ext uri="{BB962C8B-B14F-4D97-AF65-F5344CB8AC3E}">
        <p14:creationId xmlns:p14="http://schemas.microsoft.com/office/powerpoint/2010/main" val="3890801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en-GB"/>
          </a:p>
        </p:txBody>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5"/>
          </p:nvPr>
        </p:nvSpPr>
        <p:spPr/>
        <p:txBody>
          <a:bodyPr/>
          <a:lstStyle/>
          <a:p>
            <a:fld id="{A499076B-19D0-40DD-9EB1-2CDE456B76AF}" type="slidenum">
              <a:rPr lang="en-GB" smtClean="0"/>
              <a:t>4</a:t>
            </a:fld>
            <a:endParaRPr lang="en-GB"/>
          </a:p>
        </p:txBody>
      </p:sp>
    </p:spTree>
    <p:extLst>
      <p:ext uri="{BB962C8B-B14F-4D97-AF65-F5344CB8AC3E}">
        <p14:creationId xmlns:p14="http://schemas.microsoft.com/office/powerpoint/2010/main" val="742546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txBody>
          <a:bodyPr/>
          <a:lstStyle/>
          <a:p>
            <a:endParaRPr lang="en-GB"/>
          </a:p>
        </p:txBody>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noProof="0" dirty="0">
              <a:solidFill>
                <a:schemeClr val="tx1"/>
              </a:solidFill>
              <a:effectLst/>
              <a:latin typeface="+mn-lt"/>
              <a:ea typeface="+mn-ea"/>
              <a:cs typeface="+mn-cs"/>
            </a:endParaRPr>
          </a:p>
        </p:txBody>
      </p:sp>
      <p:sp>
        <p:nvSpPr>
          <p:cNvPr id="4" name="Marcador de Posição do Número do Diapositivo 3"/>
          <p:cNvSpPr>
            <a:spLocks noGrp="1"/>
          </p:cNvSpPr>
          <p:nvPr>
            <p:ph type="sldNum" sz="quarter" idx="5"/>
          </p:nvPr>
        </p:nvSpPr>
        <p:spPr/>
        <p:txBody>
          <a:bodyPr/>
          <a:lstStyle/>
          <a:p>
            <a:fld id="{A499076B-19D0-40DD-9EB1-2CDE456B76AF}" type="slidenum">
              <a:rPr lang="en-GB" smtClean="0"/>
              <a:t>5</a:t>
            </a:fld>
            <a:endParaRPr lang="en-GB"/>
          </a:p>
        </p:txBody>
      </p:sp>
    </p:spTree>
    <p:extLst>
      <p:ext uri="{BB962C8B-B14F-4D97-AF65-F5344CB8AC3E}">
        <p14:creationId xmlns:p14="http://schemas.microsoft.com/office/powerpoint/2010/main" val="4089798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txBody>
          <a:bodyPr/>
          <a:lstStyle/>
          <a:p>
            <a:endParaRPr lang="en-GB"/>
          </a:p>
        </p:txBody>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noProof="0" dirty="0">
              <a:latin typeface="+mn-lt"/>
            </a:endParaRPr>
          </a:p>
        </p:txBody>
      </p:sp>
      <p:sp>
        <p:nvSpPr>
          <p:cNvPr id="4" name="Marcador de Posição do Número do Diapositivo 3"/>
          <p:cNvSpPr>
            <a:spLocks noGrp="1"/>
          </p:cNvSpPr>
          <p:nvPr>
            <p:ph type="sldNum" sz="quarter" idx="5"/>
          </p:nvPr>
        </p:nvSpPr>
        <p:spPr/>
        <p:txBody>
          <a:bodyPr/>
          <a:lstStyle/>
          <a:p>
            <a:fld id="{A499076B-19D0-40DD-9EB1-2CDE456B76AF}" type="slidenum">
              <a:rPr lang="en-GB" smtClean="0"/>
              <a:t>6</a:t>
            </a:fld>
            <a:endParaRPr lang="en-GB"/>
          </a:p>
        </p:txBody>
      </p:sp>
    </p:spTree>
    <p:extLst>
      <p:ext uri="{BB962C8B-B14F-4D97-AF65-F5344CB8AC3E}">
        <p14:creationId xmlns:p14="http://schemas.microsoft.com/office/powerpoint/2010/main" val="24170121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txBody>
          <a:bodyPr/>
          <a:lstStyle/>
          <a:p>
            <a:endParaRPr lang="en-GB"/>
          </a:p>
        </p:txBody>
      </p:sp>
      <p:sp>
        <p:nvSpPr>
          <p:cNvPr id="3" name="Marcador de Posição de Notas 2"/>
          <p:cNvSpPr>
            <a:spLocks noGrp="1"/>
          </p:cNvSpPr>
          <p:nvPr>
            <p:ph type="body" idx="1"/>
          </p:nvPr>
        </p:nvSpPr>
        <p:spPr/>
        <p:txBody>
          <a:bodyPr/>
          <a:lstStyle/>
          <a:p>
            <a:endParaRPr lang="en-US" dirty="0"/>
          </a:p>
        </p:txBody>
      </p:sp>
      <p:sp>
        <p:nvSpPr>
          <p:cNvPr id="4" name="Marcador de Posição do Número do Diapositivo 3"/>
          <p:cNvSpPr>
            <a:spLocks noGrp="1"/>
          </p:cNvSpPr>
          <p:nvPr>
            <p:ph type="sldNum" sz="quarter" idx="5"/>
          </p:nvPr>
        </p:nvSpPr>
        <p:spPr/>
        <p:txBody>
          <a:bodyPr/>
          <a:lstStyle/>
          <a:p>
            <a:fld id="{A499076B-19D0-40DD-9EB1-2CDE456B76AF}" type="slidenum">
              <a:rPr lang="en-GB" smtClean="0"/>
              <a:t>7</a:t>
            </a:fld>
            <a:endParaRPr lang="en-GB"/>
          </a:p>
        </p:txBody>
      </p:sp>
    </p:spTree>
    <p:extLst>
      <p:ext uri="{BB962C8B-B14F-4D97-AF65-F5344CB8AC3E}">
        <p14:creationId xmlns:p14="http://schemas.microsoft.com/office/powerpoint/2010/main" val="27062757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txBody>
          <a:bodyPr/>
          <a:lstStyle/>
          <a:p>
            <a:endParaRPr lang="en-GB"/>
          </a:p>
        </p:txBody>
      </p:sp>
      <p:sp>
        <p:nvSpPr>
          <p:cNvPr id="3" name="Marcador de Posição de Notas 2"/>
          <p:cNvSpPr>
            <a:spLocks noGrp="1"/>
          </p:cNvSpPr>
          <p:nvPr>
            <p:ph type="body" idx="1"/>
          </p:nvPr>
        </p:nvSpPr>
        <p:spPr/>
        <p:txBody>
          <a:bodyPr/>
          <a:lstStyle/>
          <a:p>
            <a:endParaRPr lang="en-US" dirty="0"/>
          </a:p>
        </p:txBody>
      </p:sp>
      <p:sp>
        <p:nvSpPr>
          <p:cNvPr id="4" name="Marcador de Posição do Número do Diapositivo 3"/>
          <p:cNvSpPr>
            <a:spLocks noGrp="1"/>
          </p:cNvSpPr>
          <p:nvPr>
            <p:ph type="sldNum" sz="quarter" idx="5"/>
          </p:nvPr>
        </p:nvSpPr>
        <p:spPr/>
        <p:txBody>
          <a:bodyPr/>
          <a:lstStyle/>
          <a:p>
            <a:fld id="{A499076B-19D0-40DD-9EB1-2CDE456B76AF}" type="slidenum">
              <a:rPr lang="en-GB" smtClean="0"/>
              <a:t>8</a:t>
            </a:fld>
            <a:endParaRPr lang="en-GB"/>
          </a:p>
        </p:txBody>
      </p:sp>
    </p:spTree>
    <p:extLst>
      <p:ext uri="{BB962C8B-B14F-4D97-AF65-F5344CB8AC3E}">
        <p14:creationId xmlns:p14="http://schemas.microsoft.com/office/powerpoint/2010/main" val="3709595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txBody>
          <a:bodyPr/>
          <a:lstStyle/>
          <a:p>
            <a:endParaRPr lang="en-GB"/>
          </a:p>
        </p:txBody>
      </p:sp>
      <p:sp>
        <p:nvSpPr>
          <p:cNvPr id="3" name="Marcador de Posição de Notas 2"/>
          <p:cNvSpPr>
            <a:spLocks noGrp="1"/>
          </p:cNvSpPr>
          <p:nvPr>
            <p:ph type="body" idx="1"/>
          </p:nvPr>
        </p:nvSpPr>
        <p:spPr/>
        <p:txBody>
          <a:bodyPr/>
          <a:lstStyle/>
          <a:p>
            <a:endParaRPr lang="en-US" dirty="0"/>
          </a:p>
        </p:txBody>
      </p:sp>
      <p:sp>
        <p:nvSpPr>
          <p:cNvPr id="4" name="Marcador de Posição do Número do Diapositivo 3"/>
          <p:cNvSpPr>
            <a:spLocks noGrp="1"/>
          </p:cNvSpPr>
          <p:nvPr>
            <p:ph type="sldNum" sz="quarter" idx="5"/>
          </p:nvPr>
        </p:nvSpPr>
        <p:spPr/>
        <p:txBody>
          <a:bodyPr/>
          <a:lstStyle/>
          <a:p>
            <a:fld id="{A499076B-19D0-40DD-9EB1-2CDE456B76AF}" type="slidenum">
              <a:rPr lang="en-GB" smtClean="0"/>
              <a:t>9</a:t>
            </a:fld>
            <a:endParaRPr lang="en-GB"/>
          </a:p>
        </p:txBody>
      </p:sp>
    </p:spTree>
    <p:extLst>
      <p:ext uri="{BB962C8B-B14F-4D97-AF65-F5344CB8AC3E}">
        <p14:creationId xmlns:p14="http://schemas.microsoft.com/office/powerpoint/2010/main" val="3297716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txBody>
          <a:bodyPr/>
          <a:lstStyle/>
          <a:p>
            <a:endParaRPr lang="en-GB"/>
          </a:p>
        </p:txBody>
      </p:sp>
      <p:sp>
        <p:nvSpPr>
          <p:cNvPr id="3" name="Marcador de Posição de Notas 2"/>
          <p:cNvSpPr>
            <a:spLocks noGrp="1"/>
          </p:cNvSpPr>
          <p:nvPr>
            <p:ph type="body" idx="1"/>
          </p:nvPr>
        </p:nvSpPr>
        <p:spPr/>
        <p:txBody>
          <a:bodyPr/>
          <a:lstStyle/>
          <a:p>
            <a:endParaRPr lang="en-US" dirty="0"/>
          </a:p>
        </p:txBody>
      </p:sp>
      <p:sp>
        <p:nvSpPr>
          <p:cNvPr id="4" name="Marcador de Posição do Número do Diapositivo 3"/>
          <p:cNvSpPr>
            <a:spLocks noGrp="1"/>
          </p:cNvSpPr>
          <p:nvPr>
            <p:ph type="sldNum" sz="quarter" idx="5"/>
          </p:nvPr>
        </p:nvSpPr>
        <p:spPr/>
        <p:txBody>
          <a:bodyPr/>
          <a:lstStyle/>
          <a:p>
            <a:fld id="{A499076B-19D0-40DD-9EB1-2CDE456B76AF}" type="slidenum">
              <a:rPr lang="en-GB" smtClean="0"/>
              <a:t>10</a:t>
            </a:fld>
            <a:endParaRPr lang="en-GB"/>
          </a:p>
        </p:txBody>
      </p:sp>
    </p:spTree>
    <p:extLst>
      <p:ext uri="{BB962C8B-B14F-4D97-AF65-F5344CB8AC3E}">
        <p14:creationId xmlns:p14="http://schemas.microsoft.com/office/powerpoint/2010/main" val="177951988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13.png"/><Relationship Id="rId4" Type="http://schemas.openxmlformats.org/officeDocument/2006/relationships/image" Target="../media/image1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svg"/><Relationship Id="rId7" Type="http://schemas.openxmlformats.org/officeDocument/2006/relationships/image" Target="../media/image28.png"/><Relationship Id="rId2" Type="http://schemas.openxmlformats.org/officeDocument/2006/relationships/image" Target="../media/image23.svg"/><Relationship Id="rId1" Type="http://schemas.openxmlformats.org/officeDocument/2006/relationships/slideMaster" Target="../slideMasters/slideMaster1.xml"/><Relationship Id="rId6" Type="http://schemas.openxmlformats.org/officeDocument/2006/relationships/image" Target="../media/image27.svg"/><Relationship Id="rId5" Type="http://schemas.openxmlformats.org/officeDocument/2006/relationships/image" Target="../media/image26.svg"/><Relationship Id="rId10" Type="http://schemas.openxmlformats.org/officeDocument/2006/relationships/image" Target="../media/image7.png"/><Relationship Id="rId4" Type="http://schemas.openxmlformats.org/officeDocument/2006/relationships/image" Target="../media/image25.svg"/><Relationship Id="rId9" Type="http://schemas.openxmlformats.org/officeDocument/2006/relationships/image" Target="../media/image30.png"/></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8.png"/><Relationship Id="rId7" Type="http://schemas.openxmlformats.org/officeDocument/2006/relationships/image" Target="../media/image33.svg"/><Relationship Id="rId2" Type="http://schemas.openxmlformats.org/officeDocument/2006/relationships/image" Target="../media/image31.png"/><Relationship Id="rId1" Type="http://schemas.openxmlformats.org/officeDocument/2006/relationships/slideMaster" Target="../slideMasters/slideMaster1.xml"/><Relationship Id="rId6" Type="http://schemas.openxmlformats.org/officeDocument/2006/relationships/image" Target="../media/image32.svg"/><Relationship Id="rId5" Type="http://schemas.openxmlformats.org/officeDocument/2006/relationships/image" Target="../media/image7.png"/><Relationship Id="rId10" Type="http://schemas.openxmlformats.org/officeDocument/2006/relationships/image" Target="../media/image36.svg"/><Relationship Id="rId4" Type="http://schemas.openxmlformats.org/officeDocument/2006/relationships/image" Target="../media/image30.png"/><Relationship Id="rId9" Type="http://schemas.openxmlformats.org/officeDocument/2006/relationships/image" Target="../media/image35.sv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8.png"/><Relationship Id="rId7" Type="http://schemas.openxmlformats.org/officeDocument/2006/relationships/image" Target="../media/image33.svg"/><Relationship Id="rId2" Type="http://schemas.openxmlformats.org/officeDocument/2006/relationships/image" Target="../media/image37.png"/><Relationship Id="rId1" Type="http://schemas.openxmlformats.org/officeDocument/2006/relationships/slideMaster" Target="../slideMasters/slideMaster1.xml"/><Relationship Id="rId6" Type="http://schemas.openxmlformats.org/officeDocument/2006/relationships/image" Target="../media/image32.svg"/><Relationship Id="rId5" Type="http://schemas.openxmlformats.org/officeDocument/2006/relationships/image" Target="../media/image7.png"/><Relationship Id="rId10" Type="http://schemas.openxmlformats.org/officeDocument/2006/relationships/image" Target="../media/image36.svg"/><Relationship Id="rId4" Type="http://schemas.openxmlformats.org/officeDocument/2006/relationships/image" Target="../media/image30.png"/><Relationship Id="rId9" Type="http://schemas.openxmlformats.org/officeDocument/2006/relationships/image" Target="../media/image35.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tro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74FDDF5-B237-CE4B-7D16-B0B21420300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006" t="-293"/>
          <a:stretch/>
        </p:blipFill>
        <p:spPr>
          <a:xfrm>
            <a:off x="0" y="0"/>
            <a:ext cx="10507286" cy="2034073"/>
          </a:xfrm>
          <a:prstGeom prst="rect">
            <a:avLst/>
          </a:prstGeom>
        </p:spPr>
      </p:pic>
      <p:pic>
        <p:nvPicPr>
          <p:cNvPr id="26" name="Picture 25">
            <a:extLst>
              <a:ext uri="{FF2B5EF4-FFF2-40B4-BE49-F238E27FC236}">
                <a16:creationId xmlns:a16="http://schemas.microsoft.com/office/drawing/2014/main" id="{B07DE6C5-A201-2CEF-AA82-A4AB8C2EBCD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896581" y="4581426"/>
            <a:ext cx="898232" cy="1425765"/>
          </a:xfrm>
          <a:prstGeom prst="rect">
            <a:avLst/>
          </a:prstGeom>
        </p:spPr>
      </p:pic>
      <p:pic>
        <p:nvPicPr>
          <p:cNvPr id="24" name="Picture 23">
            <a:extLst>
              <a:ext uri="{FF2B5EF4-FFF2-40B4-BE49-F238E27FC236}">
                <a16:creationId xmlns:a16="http://schemas.microsoft.com/office/drawing/2014/main" id="{A9EF312A-F7B8-A8BB-28A8-4E230FCC917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499394" y="3576098"/>
            <a:ext cx="1493500" cy="2493785"/>
          </a:xfrm>
          <a:prstGeom prst="rect">
            <a:avLst/>
          </a:prstGeom>
        </p:spPr>
      </p:pic>
      <p:sp>
        <p:nvSpPr>
          <p:cNvPr id="2" name="Title 1">
            <a:extLst>
              <a:ext uri="{FF2B5EF4-FFF2-40B4-BE49-F238E27FC236}">
                <a16:creationId xmlns:a16="http://schemas.microsoft.com/office/drawing/2014/main" id="{FC2D91F8-DAA8-40F1-B034-48FBF14CACBA}"/>
              </a:ext>
            </a:extLst>
          </p:cNvPr>
          <p:cNvSpPr>
            <a:spLocks noGrp="1"/>
          </p:cNvSpPr>
          <p:nvPr>
            <p:ph type="ctrTitle" hasCustomPrompt="1"/>
          </p:nvPr>
        </p:nvSpPr>
        <p:spPr>
          <a:xfrm>
            <a:off x="4441371" y="1041400"/>
            <a:ext cx="7389845" cy="1066800"/>
          </a:xfrm>
        </p:spPr>
        <p:txBody>
          <a:bodyPr anchor="ctr">
            <a:normAutofit/>
          </a:bodyPr>
          <a:lstStyle>
            <a:lvl1pPr algn="ctr">
              <a:lnSpc>
                <a:spcPct val="100000"/>
              </a:lnSpc>
              <a:defRPr sz="3600">
                <a:solidFill>
                  <a:schemeClr val="bg2"/>
                </a:solidFill>
              </a:defRPr>
            </a:lvl1pPr>
          </a:lstStyle>
          <a:p>
            <a:r>
              <a:rPr lang="el-GR" dirty="0"/>
              <a:t>&lt;</a:t>
            </a:r>
            <a:r>
              <a:rPr lang="en-GB" dirty="0"/>
              <a:t>Presentation Title&gt;</a:t>
            </a:r>
          </a:p>
        </p:txBody>
      </p:sp>
      <p:sp>
        <p:nvSpPr>
          <p:cNvPr id="3" name="Subtitle 2">
            <a:extLst>
              <a:ext uri="{FF2B5EF4-FFF2-40B4-BE49-F238E27FC236}">
                <a16:creationId xmlns:a16="http://schemas.microsoft.com/office/drawing/2014/main" id="{EF6B0AA9-38B1-EC6E-88E2-7C292988CB55}"/>
              </a:ext>
            </a:extLst>
          </p:cNvPr>
          <p:cNvSpPr>
            <a:spLocks noGrp="1"/>
          </p:cNvSpPr>
          <p:nvPr>
            <p:ph type="subTitle" idx="1" hasCustomPrompt="1"/>
          </p:nvPr>
        </p:nvSpPr>
        <p:spPr>
          <a:xfrm>
            <a:off x="4441371" y="2233811"/>
            <a:ext cx="7389844" cy="452066"/>
          </a:xfrm>
        </p:spPr>
        <p:txBody>
          <a:bodyPr anchor="ctr">
            <a:noAutofit/>
          </a:bodyPr>
          <a:lstStyle>
            <a:lvl1pPr marL="0" indent="0" algn="ctr">
              <a:lnSpc>
                <a:spcPct val="100000"/>
              </a:lnSpc>
              <a:buNone/>
              <a:defRPr sz="22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&lt;Speaker&gt;, &lt;Organisation&gt;</a:t>
            </a:r>
          </a:p>
        </p:txBody>
      </p:sp>
      <p:pic>
        <p:nvPicPr>
          <p:cNvPr id="8" name="Picture 7">
            <a:extLst>
              <a:ext uri="{FF2B5EF4-FFF2-40B4-BE49-F238E27FC236}">
                <a16:creationId xmlns:a16="http://schemas.microsoft.com/office/drawing/2014/main" id="{DF2EC292-2221-27A8-A69C-5FDF42E7220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25499" y="1100968"/>
            <a:ext cx="3303555" cy="4240764"/>
          </a:xfrm>
          <a:prstGeom prst="rect">
            <a:avLst/>
          </a:prstGeom>
        </p:spPr>
      </p:pic>
      <p:pic>
        <p:nvPicPr>
          <p:cNvPr id="16" name="Picture 15">
            <a:extLst>
              <a:ext uri="{FF2B5EF4-FFF2-40B4-BE49-F238E27FC236}">
                <a16:creationId xmlns:a16="http://schemas.microsoft.com/office/drawing/2014/main" id="{E18E7C17-F640-4611-36A3-18BBFE501617}"/>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5791933"/>
            <a:ext cx="12192000" cy="1066800"/>
          </a:xfrm>
          <a:prstGeom prst="rect">
            <a:avLst/>
          </a:prstGeom>
        </p:spPr>
      </p:pic>
      <p:pic>
        <p:nvPicPr>
          <p:cNvPr id="20" name="Picture 19">
            <a:extLst>
              <a:ext uri="{FF2B5EF4-FFF2-40B4-BE49-F238E27FC236}">
                <a16:creationId xmlns:a16="http://schemas.microsoft.com/office/drawing/2014/main" id="{6AEA790D-1C50-40D7-0B40-B56C02FE3203}"/>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317136" y="6004364"/>
            <a:ext cx="1595535" cy="355466"/>
          </a:xfrm>
          <a:prstGeom prst="rect">
            <a:avLst/>
          </a:prstGeom>
        </p:spPr>
      </p:pic>
      <p:pic>
        <p:nvPicPr>
          <p:cNvPr id="22" name="Picture 21">
            <a:extLst>
              <a:ext uri="{FF2B5EF4-FFF2-40B4-BE49-F238E27FC236}">
                <a16:creationId xmlns:a16="http://schemas.microsoft.com/office/drawing/2014/main" id="{50E4F0A0-F14B-8CAD-A368-8588A45252EB}"/>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6861675" y="4338327"/>
            <a:ext cx="1201273" cy="1751857"/>
          </a:xfrm>
          <a:prstGeom prst="rect">
            <a:avLst/>
          </a:prstGeom>
        </p:spPr>
      </p:pic>
      <p:pic>
        <p:nvPicPr>
          <p:cNvPr id="35" name="Picture 34">
            <a:extLst>
              <a:ext uri="{FF2B5EF4-FFF2-40B4-BE49-F238E27FC236}">
                <a16:creationId xmlns:a16="http://schemas.microsoft.com/office/drawing/2014/main" id="{4D66FE62-430B-F871-00D1-09917FACF212}"/>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8047912" y="2899284"/>
            <a:ext cx="151976" cy="270179"/>
          </a:xfrm>
          <a:prstGeom prst="rect">
            <a:avLst/>
          </a:prstGeom>
        </p:spPr>
      </p:pic>
      <p:pic>
        <p:nvPicPr>
          <p:cNvPr id="37" name="Picture 36">
            <a:extLst>
              <a:ext uri="{FF2B5EF4-FFF2-40B4-BE49-F238E27FC236}">
                <a16:creationId xmlns:a16="http://schemas.microsoft.com/office/drawing/2014/main" id="{DA36C6B1-3DAE-EDEA-D53D-FF41885BE7DC}"/>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5534212" y="5429662"/>
            <a:ext cx="150081" cy="266811"/>
          </a:xfrm>
          <a:prstGeom prst="rect">
            <a:avLst/>
          </a:prstGeom>
        </p:spPr>
      </p:pic>
      <p:pic>
        <p:nvPicPr>
          <p:cNvPr id="39" name="Picture 38">
            <a:extLst>
              <a:ext uri="{FF2B5EF4-FFF2-40B4-BE49-F238E27FC236}">
                <a16:creationId xmlns:a16="http://schemas.microsoft.com/office/drawing/2014/main" id="{C0E1C90F-7B88-8258-0B54-81BA925A21E8}"/>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1571075" y="4673384"/>
            <a:ext cx="130944" cy="134301"/>
          </a:xfrm>
          <a:prstGeom prst="rect">
            <a:avLst/>
          </a:prstGeom>
        </p:spPr>
      </p:pic>
      <p:pic>
        <p:nvPicPr>
          <p:cNvPr id="41" name="Picture 40">
            <a:extLst>
              <a:ext uri="{FF2B5EF4-FFF2-40B4-BE49-F238E27FC236}">
                <a16:creationId xmlns:a16="http://schemas.microsoft.com/office/drawing/2014/main" id="{C072B0C2-9A8B-BFD5-0DC3-E9E1CF8B1DC6}"/>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6047047" y="3786441"/>
            <a:ext cx="188263" cy="303650"/>
          </a:xfrm>
          <a:prstGeom prst="rect">
            <a:avLst/>
          </a:prstGeom>
        </p:spPr>
      </p:pic>
      <p:pic>
        <p:nvPicPr>
          <p:cNvPr id="42" name="Picture 41">
            <a:extLst>
              <a:ext uri="{FF2B5EF4-FFF2-40B4-BE49-F238E27FC236}">
                <a16:creationId xmlns:a16="http://schemas.microsoft.com/office/drawing/2014/main" id="{C21A2892-3016-5D1E-FA27-7C401D097AE6}"/>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942365" y="3561806"/>
            <a:ext cx="83079" cy="147697"/>
          </a:xfrm>
          <a:prstGeom prst="rect">
            <a:avLst/>
          </a:prstGeom>
        </p:spPr>
      </p:pic>
      <p:sp>
        <p:nvSpPr>
          <p:cNvPr id="9" name="Text Placeholder 8">
            <a:extLst>
              <a:ext uri="{FF2B5EF4-FFF2-40B4-BE49-F238E27FC236}">
                <a16:creationId xmlns:a16="http://schemas.microsoft.com/office/drawing/2014/main" id="{6C1A3A99-E706-61A5-4E05-D2DC7DF48D24}"/>
              </a:ext>
            </a:extLst>
          </p:cNvPr>
          <p:cNvSpPr>
            <a:spLocks noGrp="1"/>
          </p:cNvSpPr>
          <p:nvPr>
            <p:ph type="body" sz="quarter" idx="12" hasCustomPrompt="1"/>
          </p:nvPr>
        </p:nvSpPr>
        <p:spPr>
          <a:xfrm>
            <a:off x="8341567" y="2812781"/>
            <a:ext cx="3489648" cy="469047"/>
          </a:xfrm>
        </p:spPr>
        <p:txBody>
          <a:bodyPr anchor="ctr">
            <a:normAutofit/>
          </a:bodyPr>
          <a:lstStyle>
            <a:lvl1pPr marL="0" indent="0" algn="ctr">
              <a:spcBef>
                <a:spcPts val="0"/>
              </a:spcBef>
              <a:buNone/>
              <a:defRPr sz="1800">
                <a:solidFill>
                  <a:schemeClr val="bg2"/>
                </a:solidFill>
              </a:defRPr>
            </a:lvl1pPr>
          </a:lstStyle>
          <a:p>
            <a:pPr marL="228600" lvl="0" indent="-228600" algn="ctr">
              <a:lnSpc>
                <a:spcPct val="100000"/>
              </a:lnSpc>
            </a:pPr>
            <a:r>
              <a:rPr lang="en-GB" dirty="0"/>
              <a:t>&lt;Location&gt; | DD/MM/YYYY</a:t>
            </a:r>
          </a:p>
        </p:txBody>
      </p:sp>
      <p:sp>
        <p:nvSpPr>
          <p:cNvPr id="11" name="Text Placeholder 8">
            <a:extLst>
              <a:ext uri="{FF2B5EF4-FFF2-40B4-BE49-F238E27FC236}">
                <a16:creationId xmlns:a16="http://schemas.microsoft.com/office/drawing/2014/main" id="{079746A6-2A8D-6543-218F-B15BA6F7427A}"/>
              </a:ext>
            </a:extLst>
          </p:cNvPr>
          <p:cNvSpPr>
            <a:spLocks noGrp="1"/>
          </p:cNvSpPr>
          <p:nvPr>
            <p:ph type="body" sz="quarter" idx="13" hasCustomPrompt="1"/>
          </p:nvPr>
        </p:nvSpPr>
        <p:spPr>
          <a:xfrm>
            <a:off x="4441371" y="2812695"/>
            <a:ext cx="3489648" cy="469047"/>
          </a:xfrm>
        </p:spPr>
        <p:txBody>
          <a:bodyPr anchor="ctr">
            <a:normAutofit/>
          </a:bodyPr>
          <a:lstStyle>
            <a:lvl1pPr marL="0" indent="0" algn="ctr">
              <a:spcBef>
                <a:spcPts val="0"/>
              </a:spcBef>
              <a:buNone/>
              <a:defRPr sz="1800">
                <a:solidFill>
                  <a:schemeClr val="bg2"/>
                </a:solidFill>
              </a:defRPr>
            </a:lvl1pPr>
          </a:lstStyle>
          <a:p>
            <a:pPr marL="228600" lvl="0" indent="-228600" algn="ctr">
              <a:lnSpc>
                <a:spcPct val="100000"/>
              </a:lnSpc>
            </a:pPr>
            <a:r>
              <a:rPr lang="en-GB" dirty="0"/>
              <a:t>&lt;Meeting Name&gt;</a:t>
            </a:r>
          </a:p>
        </p:txBody>
      </p:sp>
    </p:spTree>
    <p:extLst>
      <p:ext uri="{BB962C8B-B14F-4D97-AF65-F5344CB8AC3E}">
        <p14:creationId xmlns:p14="http://schemas.microsoft.com/office/powerpoint/2010/main" val="4077704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AE2A286D-6F79-6A42-623F-FA43FDA342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12015" y="0"/>
            <a:ext cx="4479985" cy="6858000"/>
          </a:xfrm>
          <a:prstGeom prst="rect">
            <a:avLst/>
          </a:prstGeom>
        </p:spPr>
      </p:pic>
      <p:sp>
        <p:nvSpPr>
          <p:cNvPr id="3" name="Content Placeholder 2">
            <a:extLst>
              <a:ext uri="{FF2B5EF4-FFF2-40B4-BE49-F238E27FC236}">
                <a16:creationId xmlns:a16="http://schemas.microsoft.com/office/drawing/2014/main" id="{F76C768C-6453-EC21-F2FC-9C57829BC6F4}"/>
              </a:ext>
            </a:extLst>
          </p:cNvPr>
          <p:cNvSpPr>
            <a:spLocks noGrp="1"/>
          </p:cNvSpPr>
          <p:nvPr>
            <p:ph idx="1" hasCustomPrompt="1"/>
          </p:nvPr>
        </p:nvSpPr>
        <p:spPr>
          <a:xfrm>
            <a:off x="830425" y="1181819"/>
            <a:ext cx="6621936" cy="4933385"/>
          </a:xfrm>
        </p:spPr>
        <p:txBody>
          <a:bodyPr>
            <a:normAutofit/>
          </a:bodyPr>
          <a:lstStyle>
            <a:lvl1pPr marL="514350" indent="-514350">
              <a:lnSpc>
                <a:spcPct val="114000"/>
              </a:lnSpc>
              <a:spcBef>
                <a:spcPts val="600"/>
              </a:spcBef>
              <a:spcAft>
                <a:spcPts val="1200"/>
              </a:spcAft>
              <a:buFont typeface="Arial" panose="020B0604020202020204" pitchFamily="34" charset="0"/>
              <a:buAutoNum type="arabicPeriod"/>
              <a:defRPr sz="2600">
                <a:solidFill>
                  <a:schemeClr val="accent1"/>
                </a:solidFill>
              </a:defRPr>
            </a:lvl1pPr>
            <a:lvl2pPr marL="457200" indent="0">
              <a:lnSpc>
                <a:spcPct val="100000"/>
              </a:lnSpc>
              <a:spcBef>
                <a:spcPts val="300"/>
              </a:spcBef>
              <a:spcAft>
                <a:spcPts val="300"/>
              </a:spcAft>
              <a:buNone/>
              <a:defRPr/>
            </a:lvl2pPr>
            <a:lvl3pPr marL="914400" indent="0">
              <a:lnSpc>
                <a:spcPct val="100000"/>
              </a:lnSpc>
              <a:spcBef>
                <a:spcPts val="300"/>
              </a:spcBef>
              <a:spcAft>
                <a:spcPts val="300"/>
              </a:spcAft>
              <a:buNone/>
              <a:defRPr/>
            </a:lvl3pPr>
            <a:lvl4pPr marL="1371600" indent="0">
              <a:lnSpc>
                <a:spcPct val="100000"/>
              </a:lnSpc>
              <a:spcBef>
                <a:spcPts val="300"/>
              </a:spcBef>
              <a:spcAft>
                <a:spcPts val="300"/>
              </a:spcAft>
              <a:buNone/>
              <a:defRPr/>
            </a:lvl4pPr>
            <a:lvl5pPr marL="1828800" indent="0">
              <a:lnSpc>
                <a:spcPct val="100000"/>
              </a:lnSpc>
              <a:spcBef>
                <a:spcPts val="300"/>
              </a:spcBef>
              <a:spcAft>
                <a:spcPts val="300"/>
              </a:spcAft>
              <a:buNone/>
              <a:defRPr/>
            </a:lvl5pPr>
          </a:lstStyle>
          <a:p>
            <a:pPr lvl="0"/>
            <a:r>
              <a:rPr lang="en-US" dirty="0"/>
              <a:t>…</a:t>
            </a:r>
          </a:p>
          <a:p>
            <a:pPr lvl="0"/>
            <a:r>
              <a:rPr lang="en-US" dirty="0"/>
              <a:t>...</a:t>
            </a:r>
          </a:p>
          <a:p>
            <a:pPr lvl="0"/>
            <a:r>
              <a:rPr lang="en-US" dirty="0"/>
              <a:t>…</a:t>
            </a:r>
          </a:p>
        </p:txBody>
      </p:sp>
      <p:sp>
        <p:nvSpPr>
          <p:cNvPr id="20" name="Title 1">
            <a:extLst>
              <a:ext uri="{FF2B5EF4-FFF2-40B4-BE49-F238E27FC236}">
                <a16:creationId xmlns:a16="http://schemas.microsoft.com/office/drawing/2014/main" id="{76DEA4DF-EB46-54B8-FC0D-53B47FC55573}"/>
              </a:ext>
            </a:extLst>
          </p:cNvPr>
          <p:cNvSpPr>
            <a:spLocks noGrp="1"/>
          </p:cNvSpPr>
          <p:nvPr>
            <p:ph type="title" hasCustomPrompt="1"/>
          </p:nvPr>
        </p:nvSpPr>
        <p:spPr>
          <a:xfrm>
            <a:off x="830424" y="435525"/>
            <a:ext cx="6621936" cy="675457"/>
          </a:xfrm>
        </p:spPr>
        <p:txBody>
          <a:bodyPr>
            <a:noAutofit/>
          </a:bodyPr>
          <a:lstStyle>
            <a:lvl1pPr algn="l">
              <a:lnSpc>
                <a:spcPct val="100000"/>
              </a:lnSpc>
              <a:defRPr sz="3600">
                <a:solidFill>
                  <a:schemeClr val="accent2"/>
                </a:solidFill>
                <a:latin typeface="+mj-lt"/>
              </a:defRPr>
            </a:lvl1pPr>
          </a:lstStyle>
          <a:p>
            <a:r>
              <a:rPr lang="en-US" dirty="0"/>
              <a:t>Presentation Overview</a:t>
            </a:r>
            <a:endParaRPr lang="en-GB" dirty="0"/>
          </a:p>
        </p:txBody>
      </p:sp>
      <p:pic>
        <p:nvPicPr>
          <p:cNvPr id="26" name="Picture 25">
            <a:extLst>
              <a:ext uri="{FF2B5EF4-FFF2-40B4-BE49-F238E27FC236}">
                <a16:creationId xmlns:a16="http://schemas.microsoft.com/office/drawing/2014/main" id="{DEC04240-68B2-4526-2276-B48A332F133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36586" y="4996613"/>
            <a:ext cx="775827" cy="977112"/>
          </a:xfrm>
          <a:prstGeom prst="rect">
            <a:avLst/>
          </a:prstGeom>
        </p:spPr>
      </p:pic>
      <p:sp>
        <p:nvSpPr>
          <p:cNvPr id="4" name="Slide Number Placeholder 5">
            <a:extLst>
              <a:ext uri="{FF2B5EF4-FFF2-40B4-BE49-F238E27FC236}">
                <a16:creationId xmlns:a16="http://schemas.microsoft.com/office/drawing/2014/main" id="{324E35DB-81B9-2A88-9B67-DE47278A02B2}"/>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5" name="Date Placeholder 3">
            <a:extLst>
              <a:ext uri="{FF2B5EF4-FFF2-40B4-BE49-F238E27FC236}">
                <a16:creationId xmlns:a16="http://schemas.microsoft.com/office/drawing/2014/main" id="{156055C6-F503-FFC0-64C5-78B7A0CD49B0}"/>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04/09/2026</a:t>
            </a:fld>
            <a:endParaRPr lang="en-GB"/>
          </a:p>
        </p:txBody>
      </p:sp>
    </p:spTree>
    <p:extLst>
      <p:ext uri="{BB962C8B-B14F-4D97-AF65-F5344CB8AC3E}">
        <p14:creationId xmlns:p14="http://schemas.microsoft.com/office/powerpoint/2010/main" val="1987200896"/>
      </p:ext>
    </p:extLst>
  </p:cSld>
  <p:clrMapOvr>
    <a:masterClrMapping/>
  </p:clrMapOvr>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Main Slide v1">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930BE1A-D2CB-B70A-A41C-60F5BD12807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1669"/>
          <a:stretch/>
        </p:blipFill>
        <p:spPr>
          <a:xfrm>
            <a:off x="0" y="0"/>
            <a:ext cx="12192000" cy="626382"/>
          </a:xfrm>
          <a:prstGeom prst="rect">
            <a:avLst/>
          </a:prstGeom>
        </p:spPr>
      </p:pic>
      <p:sp>
        <p:nvSpPr>
          <p:cNvPr id="2" name="Title 1">
            <a:extLst>
              <a:ext uri="{FF2B5EF4-FFF2-40B4-BE49-F238E27FC236}">
                <a16:creationId xmlns:a16="http://schemas.microsoft.com/office/drawing/2014/main" id="{B36B76AE-DC67-5398-193F-3BE81FE1556D}"/>
              </a:ext>
            </a:extLst>
          </p:cNvPr>
          <p:cNvSpPr>
            <a:spLocks noGrp="1"/>
          </p:cNvSpPr>
          <p:nvPr>
            <p:ph type="title" hasCustomPrompt="1"/>
          </p:nvPr>
        </p:nvSpPr>
        <p:spPr>
          <a:xfrm>
            <a:off x="838200" y="365125"/>
            <a:ext cx="10515600" cy="649710"/>
          </a:xfrm>
        </p:spPr>
        <p:txBody>
          <a:bodyPr/>
          <a:lstStyle>
            <a:lvl1pPr>
              <a:lnSpc>
                <a:spcPct val="100000"/>
              </a:lnSpc>
              <a:defRPr>
                <a:solidFill>
                  <a:schemeClr val="accent2"/>
                </a:solidFill>
              </a:defRPr>
            </a:lvl1pPr>
          </a:lstStyle>
          <a:p>
            <a:r>
              <a:rPr lang="en-US" dirty="0"/>
              <a:t>Presentation slide title</a:t>
            </a:r>
            <a:endParaRPr lang="en-GB" dirty="0"/>
          </a:p>
        </p:txBody>
      </p:sp>
      <p:sp>
        <p:nvSpPr>
          <p:cNvPr id="3" name="Content Placeholder 2">
            <a:extLst>
              <a:ext uri="{FF2B5EF4-FFF2-40B4-BE49-F238E27FC236}">
                <a16:creationId xmlns:a16="http://schemas.microsoft.com/office/drawing/2014/main" id="{F76C768C-6453-EC21-F2FC-9C57829BC6F4}"/>
              </a:ext>
            </a:extLst>
          </p:cNvPr>
          <p:cNvSpPr>
            <a:spLocks noGrp="1"/>
          </p:cNvSpPr>
          <p:nvPr>
            <p:ph idx="1"/>
          </p:nvPr>
        </p:nvSpPr>
        <p:spPr>
          <a:xfrm>
            <a:off x="838200" y="1091682"/>
            <a:ext cx="10515600" cy="5187820"/>
          </a:xfrm>
        </p:spPr>
        <p:txBody>
          <a:bodyPr/>
          <a:lstStyle>
            <a:lvl1pPr marL="228600" indent="-288000">
              <a:lnSpc>
                <a:spcPct val="100000"/>
              </a:lnSpc>
              <a:spcBef>
                <a:spcPts val="300"/>
              </a:spcBef>
              <a:spcAft>
                <a:spcPts val="300"/>
              </a:spcAft>
              <a:buFontTx/>
              <a:buBlip>
                <a:blip r:embed="rId3"/>
              </a:buBlip>
              <a:defRPr/>
            </a:lvl1pPr>
            <a:lvl2pPr>
              <a:lnSpc>
                <a:spcPct val="100000"/>
              </a:lnSpc>
              <a:spcBef>
                <a:spcPts val="300"/>
              </a:spcBef>
              <a:spcAft>
                <a:spcPts val="300"/>
              </a:spcAft>
              <a:defRPr/>
            </a:lvl2pPr>
            <a:lvl3pPr>
              <a:lnSpc>
                <a:spcPct val="100000"/>
              </a:lnSpc>
              <a:spcBef>
                <a:spcPts val="300"/>
              </a:spcBef>
              <a:spcAft>
                <a:spcPts val="300"/>
              </a:spcAft>
              <a:defRPr/>
            </a:lvl3pPr>
            <a:lvl4pPr>
              <a:lnSpc>
                <a:spcPct val="100000"/>
              </a:lnSpc>
              <a:spcBef>
                <a:spcPts val="300"/>
              </a:spcBef>
              <a:spcAft>
                <a:spcPts val="300"/>
              </a:spcAft>
              <a:defRPr/>
            </a:lvl4pPr>
            <a:lvl5pPr>
              <a:lnSpc>
                <a:spcPct val="100000"/>
              </a:lnSpc>
              <a:spcBef>
                <a:spcPts val="300"/>
              </a:spcBef>
              <a:spcAft>
                <a:spcPts val="3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7">
            <a:extLst>
              <a:ext uri="{FF2B5EF4-FFF2-40B4-BE49-F238E27FC236}">
                <a16:creationId xmlns:a16="http://schemas.microsoft.com/office/drawing/2014/main" id="{6CA4F09A-94FB-B45D-9A71-580DBAD6F49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353800" y="200527"/>
            <a:ext cx="764182" cy="962446"/>
          </a:xfrm>
          <a:prstGeom prst="rect">
            <a:avLst/>
          </a:prstGeom>
        </p:spPr>
      </p:pic>
      <p:sp>
        <p:nvSpPr>
          <p:cNvPr id="14" name="Slide Number Placeholder 5">
            <a:extLst>
              <a:ext uri="{FF2B5EF4-FFF2-40B4-BE49-F238E27FC236}">
                <a16:creationId xmlns:a16="http://schemas.microsoft.com/office/drawing/2014/main" id="{085E9678-2A72-5128-3DA5-F495FFC90A0B}"/>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15" name="Date Placeholder 3">
            <a:extLst>
              <a:ext uri="{FF2B5EF4-FFF2-40B4-BE49-F238E27FC236}">
                <a16:creationId xmlns:a16="http://schemas.microsoft.com/office/drawing/2014/main" id="{C376B2FD-8156-2450-4F4F-50F491534601}"/>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04/09/2026</a:t>
            </a:fld>
            <a:endParaRPr lang="en-GB"/>
          </a:p>
        </p:txBody>
      </p:sp>
    </p:spTree>
    <p:extLst>
      <p:ext uri="{BB962C8B-B14F-4D97-AF65-F5344CB8AC3E}">
        <p14:creationId xmlns:p14="http://schemas.microsoft.com/office/powerpoint/2010/main" val="570752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Main Slide v2">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33A857F-C251-0C83-6931-FA6B3D059A1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694484"/>
            <a:ext cx="12192000" cy="4163516"/>
          </a:xfrm>
          <a:prstGeom prst="rect">
            <a:avLst/>
          </a:prstGeom>
        </p:spPr>
      </p:pic>
      <p:sp>
        <p:nvSpPr>
          <p:cNvPr id="2" name="Title 1">
            <a:extLst>
              <a:ext uri="{FF2B5EF4-FFF2-40B4-BE49-F238E27FC236}">
                <a16:creationId xmlns:a16="http://schemas.microsoft.com/office/drawing/2014/main" id="{B36B76AE-DC67-5398-193F-3BE81FE1556D}"/>
              </a:ext>
            </a:extLst>
          </p:cNvPr>
          <p:cNvSpPr>
            <a:spLocks noGrp="1"/>
          </p:cNvSpPr>
          <p:nvPr>
            <p:ph type="title" hasCustomPrompt="1"/>
          </p:nvPr>
        </p:nvSpPr>
        <p:spPr>
          <a:xfrm>
            <a:off x="838200" y="365125"/>
            <a:ext cx="10515600" cy="649710"/>
          </a:xfrm>
        </p:spPr>
        <p:txBody>
          <a:bodyPr>
            <a:normAutofit/>
          </a:bodyPr>
          <a:lstStyle>
            <a:lvl1pPr>
              <a:lnSpc>
                <a:spcPct val="100000"/>
              </a:lnSpc>
              <a:defRPr sz="3600">
                <a:solidFill>
                  <a:schemeClr val="accent2"/>
                </a:solidFill>
              </a:defRPr>
            </a:lvl1pPr>
          </a:lstStyle>
          <a:p>
            <a:r>
              <a:rPr lang="en-US" dirty="0"/>
              <a:t>Presentation slide title</a:t>
            </a:r>
            <a:endParaRPr lang="en-GB" dirty="0"/>
          </a:p>
        </p:txBody>
      </p:sp>
      <p:sp>
        <p:nvSpPr>
          <p:cNvPr id="3" name="Content Placeholder 2">
            <a:extLst>
              <a:ext uri="{FF2B5EF4-FFF2-40B4-BE49-F238E27FC236}">
                <a16:creationId xmlns:a16="http://schemas.microsoft.com/office/drawing/2014/main" id="{F76C768C-6453-EC21-F2FC-9C57829BC6F4}"/>
              </a:ext>
            </a:extLst>
          </p:cNvPr>
          <p:cNvSpPr>
            <a:spLocks noGrp="1"/>
          </p:cNvSpPr>
          <p:nvPr>
            <p:ph idx="1"/>
          </p:nvPr>
        </p:nvSpPr>
        <p:spPr>
          <a:xfrm>
            <a:off x="838200" y="1091682"/>
            <a:ext cx="10515600" cy="5187820"/>
          </a:xfrm>
        </p:spPr>
        <p:txBody>
          <a:bodyPr/>
          <a:lstStyle>
            <a:lvl1pPr marL="228600" indent="-288000">
              <a:lnSpc>
                <a:spcPct val="100000"/>
              </a:lnSpc>
              <a:spcBef>
                <a:spcPts val="300"/>
              </a:spcBef>
              <a:spcAft>
                <a:spcPts val="300"/>
              </a:spcAft>
              <a:buFontTx/>
              <a:buBlip>
                <a:blip r:embed="rId3"/>
              </a:buBlip>
              <a:defRPr/>
            </a:lvl1pPr>
            <a:lvl2pPr>
              <a:lnSpc>
                <a:spcPct val="100000"/>
              </a:lnSpc>
              <a:spcBef>
                <a:spcPts val="300"/>
              </a:spcBef>
              <a:spcAft>
                <a:spcPts val="300"/>
              </a:spcAft>
              <a:defRPr/>
            </a:lvl2pPr>
            <a:lvl3pPr>
              <a:lnSpc>
                <a:spcPct val="100000"/>
              </a:lnSpc>
              <a:spcBef>
                <a:spcPts val="300"/>
              </a:spcBef>
              <a:spcAft>
                <a:spcPts val="300"/>
              </a:spcAft>
              <a:defRPr/>
            </a:lvl3pPr>
            <a:lvl4pPr>
              <a:lnSpc>
                <a:spcPct val="100000"/>
              </a:lnSpc>
              <a:spcBef>
                <a:spcPts val="300"/>
              </a:spcBef>
              <a:spcAft>
                <a:spcPts val="300"/>
              </a:spcAft>
              <a:defRPr/>
            </a:lvl4pPr>
            <a:lvl5pPr>
              <a:lnSpc>
                <a:spcPct val="100000"/>
              </a:lnSpc>
              <a:spcBef>
                <a:spcPts val="300"/>
              </a:spcBef>
              <a:spcAft>
                <a:spcPts val="3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8" name="Picture 7">
            <a:extLst>
              <a:ext uri="{FF2B5EF4-FFF2-40B4-BE49-F238E27FC236}">
                <a16:creationId xmlns:a16="http://schemas.microsoft.com/office/drawing/2014/main" id="{6CA4F09A-94FB-B45D-9A71-580DBAD6F49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592" y="200527"/>
            <a:ext cx="764182" cy="962446"/>
          </a:xfrm>
          <a:prstGeom prst="rect">
            <a:avLst/>
          </a:prstGeom>
        </p:spPr>
      </p:pic>
      <p:sp>
        <p:nvSpPr>
          <p:cNvPr id="13" name="Slide Number Placeholder 5">
            <a:extLst>
              <a:ext uri="{FF2B5EF4-FFF2-40B4-BE49-F238E27FC236}">
                <a16:creationId xmlns:a16="http://schemas.microsoft.com/office/drawing/2014/main" id="{01D8492D-F988-3D86-ECF6-5F6527E0149D}"/>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14" name="Date Placeholder 3">
            <a:extLst>
              <a:ext uri="{FF2B5EF4-FFF2-40B4-BE49-F238E27FC236}">
                <a16:creationId xmlns:a16="http://schemas.microsoft.com/office/drawing/2014/main" id="{9C615F69-8799-A34A-4113-DD09E6C61322}"/>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04/09/2026</a:t>
            </a:fld>
            <a:endParaRPr lang="en-GB"/>
          </a:p>
        </p:txBody>
      </p:sp>
    </p:spTree>
    <p:extLst>
      <p:ext uri="{BB962C8B-B14F-4D97-AF65-F5344CB8AC3E}">
        <p14:creationId xmlns:p14="http://schemas.microsoft.com/office/powerpoint/2010/main" val="2779740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in Slide v3">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32FBCF4-C332-3E35-1C2A-E0AD5ED21B4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060448" cy="6858000"/>
          </a:xfrm>
          <a:prstGeom prst="rect">
            <a:avLst/>
          </a:prstGeom>
        </p:spPr>
      </p:pic>
      <p:sp>
        <p:nvSpPr>
          <p:cNvPr id="2" name="Title 1">
            <a:extLst>
              <a:ext uri="{FF2B5EF4-FFF2-40B4-BE49-F238E27FC236}">
                <a16:creationId xmlns:a16="http://schemas.microsoft.com/office/drawing/2014/main" id="{C83302B3-AF09-FFF4-A73F-B283AC2FFEFB}"/>
              </a:ext>
            </a:extLst>
          </p:cNvPr>
          <p:cNvSpPr>
            <a:spLocks noGrp="1"/>
          </p:cNvSpPr>
          <p:nvPr>
            <p:ph type="title" hasCustomPrompt="1"/>
          </p:nvPr>
        </p:nvSpPr>
        <p:spPr>
          <a:xfrm>
            <a:off x="2139350" y="365125"/>
            <a:ext cx="9214449" cy="670045"/>
          </a:xfrm>
        </p:spPr>
        <p:txBody>
          <a:bodyPr>
            <a:normAutofit/>
          </a:bodyPr>
          <a:lstStyle>
            <a:lvl1pPr>
              <a:lnSpc>
                <a:spcPct val="100000"/>
              </a:lnSpc>
              <a:defRPr sz="3600">
                <a:solidFill>
                  <a:schemeClr val="accent2"/>
                </a:solidFill>
              </a:defRPr>
            </a:lvl1pPr>
          </a:lstStyle>
          <a:p>
            <a:r>
              <a:rPr lang="en-US" dirty="0"/>
              <a:t>Presentation slide title</a:t>
            </a:r>
            <a:endParaRPr lang="en-GB" dirty="0"/>
          </a:p>
        </p:txBody>
      </p:sp>
      <p:pic>
        <p:nvPicPr>
          <p:cNvPr id="3" name="Picture 2">
            <a:extLst>
              <a:ext uri="{FF2B5EF4-FFF2-40B4-BE49-F238E27FC236}">
                <a16:creationId xmlns:a16="http://schemas.microsoft.com/office/drawing/2014/main" id="{D25674F0-BFDB-1290-1476-81BF0C9AA0B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3800" y="200527"/>
            <a:ext cx="764182" cy="962446"/>
          </a:xfrm>
          <a:prstGeom prst="rect">
            <a:avLst/>
          </a:prstGeom>
        </p:spPr>
      </p:pic>
      <p:sp>
        <p:nvSpPr>
          <p:cNvPr id="4" name="Slide Number Placeholder 5">
            <a:extLst>
              <a:ext uri="{FF2B5EF4-FFF2-40B4-BE49-F238E27FC236}">
                <a16:creationId xmlns:a16="http://schemas.microsoft.com/office/drawing/2014/main" id="{A54A7668-8EA1-E3D1-3553-829BB7780DC3}"/>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5" name="Date Placeholder 3">
            <a:extLst>
              <a:ext uri="{FF2B5EF4-FFF2-40B4-BE49-F238E27FC236}">
                <a16:creationId xmlns:a16="http://schemas.microsoft.com/office/drawing/2014/main" id="{DA9BAC24-D294-33C4-3741-E971C4F13E48}"/>
              </a:ext>
            </a:extLst>
          </p:cNvPr>
          <p:cNvSpPr>
            <a:spLocks noGrp="1"/>
          </p:cNvSpPr>
          <p:nvPr>
            <p:ph type="dt" sz="half" idx="10"/>
          </p:nvPr>
        </p:nvSpPr>
        <p:spPr>
          <a:xfrm>
            <a:off x="569336" y="6356349"/>
            <a:ext cx="2454860" cy="365125"/>
          </a:xfrm>
        </p:spPr>
        <p:txBody>
          <a:bodyPr/>
          <a:lstStyle>
            <a:lvl1pPr>
              <a:defRPr sz="1100" b="1">
                <a:solidFill>
                  <a:schemeClr val="accent2"/>
                </a:solidFill>
                <a:latin typeface="+mj-lt"/>
              </a:defRPr>
            </a:lvl1pPr>
          </a:lstStyle>
          <a:p>
            <a:fld id="{779E8B21-8650-4C83-888E-78C8308438AF}" type="datetime1">
              <a:rPr lang="en-GB" smtClean="0"/>
              <a:pPr/>
              <a:t>04/09/2026</a:t>
            </a:fld>
            <a:endParaRPr lang="en-GB"/>
          </a:p>
        </p:txBody>
      </p:sp>
      <p:sp>
        <p:nvSpPr>
          <p:cNvPr id="6" name="Content Placeholder 2">
            <a:extLst>
              <a:ext uri="{FF2B5EF4-FFF2-40B4-BE49-F238E27FC236}">
                <a16:creationId xmlns:a16="http://schemas.microsoft.com/office/drawing/2014/main" id="{7095BF23-2136-BA9A-98F2-19D72B5414A0}"/>
              </a:ext>
            </a:extLst>
          </p:cNvPr>
          <p:cNvSpPr>
            <a:spLocks noGrp="1"/>
          </p:cNvSpPr>
          <p:nvPr>
            <p:ph idx="1"/>
          </p:nvPr>
        </p:nvSpPr>
        <p:spPr>
          <a:xfrm>
            <a:off x="2139350" y="1162973"/>
            <a:ext cx="9214449" cy="4918650"/>
          </a:xfrm>
        </p:spPr>
        <p:txBody>
          <a:bodyPr/>
          <a:lstStyle>
            <a:lvl1pPr marL="228600" indent="-288000">
              <a:lnSpc>
                <a:spcPct val="100000"/>
              </a:lnSpc>
              <a:spcBef>
                <a:spcPts val="300"/>
              </a:spcBef>
              <a:spcAft>
                <a:spcPts val="300"/>
              </a:spcAft>
              <a:buFontTx/>
              <a:buBlip>
                <a:blip r:embed="rId4"/>
              </a:buBlip>
              <a:defRPr/>
            </a:lvl1pPr>
            <a:lvl2pPr>
              <a:lnSpc>
                <a:spcPct val="100000"/>
              </a:lnSpc>
              <a:spcBef>
                <a:spcPts val="300"/>
              </a:spcBef>
              <a:spcAft>
                <a:spcPts val="300"/>
              </a:spcAft>
              <a:defRPr/>
            </a:lvl2pPr>
            <a:lvl3pPr>
              <a:lnSpc>
                <a:spcPct val="100000"/>
              </a:lnSpc>
              <a:spcBef>
                <a:spcPts val="300"/>
              </a:spcBef>
              <a:spcAft>
                <a:spcPts val="300"/>
              </a:spcAft>
              <a:defRPr/>
            </a:lvl3pPr>
            <a:lvl4pPr>
              <a:lnSpc>
                <a:spcPct val="100000"/>
              </a:lnSpc>
              <a:spcBef>
                <a:spcPts val="300"/>
              </a:spcBef>
              <a:spcAft>
                <a:spcPts val="300"/>
              </a:spcAft>
              <a:defRPr/>
            </a:lvl4pPr>
            <a:lvl5pPr>
              <a:lnSpc>
                <a:spcPct val="100000"/>
              </a:lnSpc>
              <a:spcBef>
                <a:spcPts val="300"/>
              </a:spcBef>
              <a:spcAft>
                <a:spcPts val="3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948322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F583873B-6D25-EBDA-0C43-0BC515615DE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2898"/>
          <a:stretch/>
        </p:blipFill>
        <p:spPr>
          <a:xfrm flipH="1" flipV="1">
            <a:off x="-1" y="-2"/>
            <a:ext cx="12192000" cy="3861763"/>
          </a:xfrm>
          <a:prstGeom prst="rect">
            <a:avLst/>
          </a:prstGeom>
        </p:spPr>
      </p:pic>
      <p:pic>
        <p:nvPicPr>
          <p:cNvPr id="10" name="Picture 9">
            <a:extLst>
              <a:ext uri="{FF2B5EF4-FFF2-40B4-BE49-F238E27FC236}">
                <a16:creationId xmlns:a16="http://schemas.microsoft.com/office/drawing/2014/main" id="{F65159FD-7264-8F64-B76D-F8D366E7935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791200"/>
            <a:ext cx="12192000" cy="1066800"/>
          </a:xfrm>
          <a:prstGeom prst="rect">
            <a:avLst/>
          </a:prstGeom>
        </p:spPr>
      </p:pic>
      <p:sp>
        <p:nvSpPr>
          <p:cNvPr id="2" name="Title 1">
            <a:extLst>
              <a:ext uri="{FF2B5EF4-FFF2-40B4-BE49-F238E27FC236}">
                <a16:creationId xmlns:a16="http://schemas.microsoft.com/office/drawing/2014/main" id="{9858D929-D609-5E72-C83B-06DE5BA21529}"/>
              </a:ext>
            </a:extLst>
          </p:cNvPr>
          <p:cNvSpPr>
            <a:spLocks noGrp="1"/>
          </p:cNvSpPr>
          <p:nvPr>
            <p:ph type="title" hasCustomPrompt="1"/>
          </p:nvPr>
        </p:nvSpPr>
        <p:spPr>
          <a:xfrm>
            <a:off x="838200" y="1985783"/>
            <a:ext cx="10515600" cy="1443217"/>
          </a:xfrm>
        </p:spPr>
        <p:txBody>
          <a:bodyPr anchor="ctr">
            <a:normAutofit/>
          </a:bodyPr>
          <a:lstStyle>
            <a:lvl1pPr algn="ctr">
              <a:lnSpc>
                <a:spcPct val="100000"/>
              </a:lnSpc>
              <a:spcBef>
                <a:spcPts val="300"/>
              </a:spcBef>
              <a:spcAft>
                <a:spcPts val="300"/>
              </a:spcAft>
              <a:defRPr sz="4400">
                <a:solidFill>
                  <a:schemeClr val="accent2"/>
                </a:solidFill>
              </a:defRPr>
            </a:lvl1pPr>
          </a:lstStyle>
          <a:p>
            <a:r>
              <a:rPr lang="en-US" dirty="0"/>
              <a:t>&lt;Section Title&gt;</a:t>
            </a:r>
            <a:endParaRPr lang="en-GB" dirty="0"/>
          </a:p>
        </p:txBody>
      </p:sp>
      <p:pic>
        <p:nvPicPr>
          <p:cNvPr id="14" name="Picture 13">
            <a:extLst>
              <a:ext uri="{FF2B5EF4-FFF2-40B4-BE49-F238E27FC236}">
                <a16:creationId xmlns:a16="http://schemas.microsoft.com/office/drawing/2014/main" id="{F2A05515-A045-E27D-1B66-9646347DF32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710963" y="3329500"/>
            <a:ext cx="1512003" cy="2890323"/>
          </a:xfrm>
          <a:prstGeom prst="rect">
            <a:avLst/>
          </a:prstGeom>
        </p:spPr>
      </p:pic>
      <p:pic>
        <p:nvPicPr>
          <p:cNvPr id="15" name="Picture 14">
            <a:extLst>
              <a:ext uri="{FF2B5EF4-FFF2-40B4-BE49-F238E27FC236}">
                <a16:creationId xmlns:a16="http://schemas.microsoft.com/office/drawing/2014/main" id="{C81C5953-159E-E76E-C4F4-F1FC823B0D8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74814" y="609437"/>
            <a:ext cx="868455" cy="1093772"/>
          </a:xfrm>
          <a:prstGeom prst="rect">
            <a:avLst/>
          </a:prstGeom>
        </p:spPr>
      </p:pic>
      <p:sp>
        <p:nvSpPr>
          <p:cNvPr id="21" name="Text Placeholder 2">
            <a:extLst>
              <a:ext uri="{FF2B5EF4-FFF2-40B4-BE49-F238E27FC236}">
                <a16:creationId xmlns:a16="http://schemas.microsoft.com/office/drawing/2014/main" id="{3EF83B9D-4A3A-718B-BADA-82FDCFBDCE48}"/>
              </a:ext>
            </a:extLst>
          </p:cNvPr>
          <p:cNvSpPr>
            <a:spLocks noGrp="1"/>
          </p:cNvSpPr>
          <p:nvPr>
            <p:ph type="body" idx="1" hasCustomPrompt="1"/>
          </p:nvPr>
        </p:nvSpPr>
        <p:spPr>
          <a:xfrm>
            <a:off x="838200" y="3478723"/>
            <a:ext cx="10515600" cy="558799"/>
          </a:xfrm>
        </p:spPr>
        <p:txBody>
          <a:bodyPr anchor="ctr"/>
          <a:lstStyle>
            <a:lvl1pPr marL="0" indent="0" algn="ctr">
              <a:lnSpc>
                <a:spcPct val="100000"/>
              </a:lnSpc>
              <a:spcBef>
                <a:spcPts val="300"/>
              </a:spcBef>
              <a:spcAft>
                <a:spcPts val="300"/>
              </a:spcAft>
              <a:buNone/>
              <a:defRPr sz="2400" b="1">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&lt;Subtitle&gt;</a:t>
            </a:r>
          </a:p>
        </p:txBody>
      </p:sp>
    </p:spTree>
    <p:extLst>
      <p:ext uri="{BB962C8B-B14F-4D97-AF65-F5344CB8AC3E}">
        <p14:creationId xmlns:p14="http://schemas.microsoft.com/office/powerpoint/2010/main" val="42872788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lumns slide 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839D6-980F-6930-388B-CDD4B2681C0B}"/>
              </a:ext>
            </a:extLst>
          </p:cNvPr>
          <p:cNvSpPr>
            <a:spLocks noGrp="1"/>
          </p:cNvSpPr>
          <p:nvPr>
            <p:ph type="title" hasCustomPrompt="1"/>
          </p:nvPr>
        </p:nvSpPr>
        <p:spPr/>
        <p:txBody>
          <a:bodyPr>
            <a:noAutofit/>
          </a:bodyPr>
          <a:lstStyle>
            <a:lvl1pPr>
              <a:lnSpc>
                <a:spcPct val="100000"/>
              </a:lnSpc>
              <a:defRPr sz="3600">
                <a:solidFill>
                  <a:schemeClr val="accent2"/>
                </a:solidFill>
              </a:defRPr>
            </a:lvl1pPr>
          </a:lstStyle>
          <a:p>
            <a:r>
              <a:rPr lang="en-US" dirty="0"/>
              <a:t>Presentation slide title</a:t>
            </a:r>
            <a:endParaRPr lang="en-GB" dirty="0"/>
          </a:p>
        </p:txBody>
      </p:sp>
      <p:sp>
        <p:nvSpPr>
          <p:cNvPr id="3" name="Content Placeholder 2">
            <a:extLst>
              <a:ext uri="{FF2B5EF4-FFF2-40B4-BE49-F238E27FC236}">
                <a16:creationId xmlns:a16="http://schemas.microsoft.com/office/drawing/2014/main" id="{E6783B9C-324B-7674-3B3B-58C7F81D328E}"/>
              </a:ext>
            </a:extLst>
          </p:cNvPr>
          <p:cNvSpPr>
            <a:spLocks noGrp="1"/>
          </p:cNvSpPr>
          <p:nvPr>
            <p:ph sz="half" idx="1"/>
          </p:nvPr>
        </p:nvSpPr>
        <p:spPr>
          <a:xfrm>
            <a:off x="838200" y="1177763"/>
            <a:ext cx="5181600" cy="4999200"/>
          </a:xfrm>
        </p:spPr>
        <p:txBody>
          <a:bodyPr/>
          <a:lstStyle>
            <a:lvl1pPr>
              <a:lnSpc>
                <a:spcPct val="100000"/>
              </a:lnSpc>
              <a:spcBef>
                <a:spcPts val="300"/>
              </a:spcBef>
              <a:spcAft>
                <a:spcPts val="300"/>
              </a:spcAft>
              <a:defRPr/>
            </a:lvl1pPr>
            <a:lvl2pPr>
              <a:lnSpc>
                <a:spcPct val="100000"/>
              </a:lnSpc>
              <a:spcBef>
                <a:spcPts val="300"/>
              </a:spcBef>
              <a:spcAft>
                <a:spcPts val="300"/>
              </a:spcAft>
              <a:defRPr/>
            </a:lvl2pPr>
            <a:lvl3pPr>
              <a:lnSpc>
                <a:spcPct val="100000"/>
              </a:lnSpc>
              <a:spcBef>
                <a:spcPts val="300"/>
              </a:spcBef>
              <a:spcAft>
                <a:spcPts val="300"/>
              </a:spcAft>
              <a:defRPr/>
            </a:lvl3pPr>
            <a:lvl4pPr>
              <a:lnSpc>
                <a:spcPct val="100000"/>
              </a:lnSpc>
              <a:spcBef>
                <a:spcPts val="300"/>
              </a:spcBef>
              <a:spcAft>
                <a:spcPts val="300"/>
              </a:spcAft>
              <a:defRPr/>
            </a:lvl4pPr>
            <a:lvl5pPr>
              <a:lnSpc>
                <a:spcPct val="100000"/>
              </a:lnSpc>
              <a:spcBef>
                <a:spcPts val="300"/>
              </a:spcBef>
              <a:spcAft>
                <a:spcPts val="3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a:extLst>
              <a:ext uri="{FF2B5EF4-FFF2-40B4-BE49-F238E27FC236}">
                <a16:creationId xmlns:a16="http://schemas.microsoft.com/office/drawing/2014/main" id="{1E8DFFCB-8C64-4DA5-262C-64A41BDAD283}"/>
              </a:ext>
            </a:extLst>
          </p:cNvPr>
          <p:cNvSpPr>
            <a:spLocks noGrp="1"/>
          </p:cNvSpPr>
          <p:nvPr>
            <p:ph sz="half" idx="2"/>
          </p:nvPr>
        </p:nvSpPr>
        <p:spPr>
          <a:xfrm>
            <a:off x="6172200" y="1177763"/>
            <a:ext cx="5181600" cy="4999200"/>
          </a:xfrm>
        </p:spPr>
        <p:txBody>
          <a:bodyPr/>
          <a:lstStyle>
            <a:lvl1pPr>
              <a:lnSpc>
                <a:spcPct val="100000"/>
              </a:lnSpc>
              <a:spcBef>
                <a:spcPts val="300"/>
              </a:spcBef>
              <a:spcAft>
                <a:spcPts val="300"/>
              </a:spcAft>
              <a:defRPr/>
            </a:lvl1pPr>
            <a:lvl2pPr>
              <a:lnSpc>
                <a:spcPct val="100000"/>
              </a:lnSpc>
              <a:spcBef>
                <a:spcPts val="300"/>
              </a:spcBef>
              <a:spcAft>
                <a:spcPts val="300"/>
              </a:spcAft>
              <a:defRPr/>
            </a:lvl2pPr>
            <a:lvl3pPr>
              <a:lnSpc>
                <a:spcPct val="100000"/>
              </a:lnSpc>
              <a:spcBef>
                <a:spcPts val="300"/>
              </a:spcBef>
              <a:spcAft>
                <a:spcPts val="300"/>
              </a:spcAft>
              <a:defRPr/>
            </a:lvl3pPr>
            <a:lvl4pPr>
              <a:lnSpc>
                <a:spcPct val="100000"/>
              </a:lnSpc>
              <a:spcBef>
                <a:spcPts val="300"/>
              </a:spcBef>
              <a:spcAft>
                <a:spcPts val="300"/>
              </a:spcAft>
              <a:defRPr/>
            </a:lvl4pPr>
            <a:lvl5pPr>
              <a:lnSpc>
                <a:spcPct val="100000"/>
              </a:lnSpc>
              <a:spcBef>
                <a:spcPts val="300"/>
              </a:spcBef>
              <a:spcAft>
                <a:spcPts val="3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 name="Picture 9">
            <a:extLst>
              <a:ext uri="{FF2B5EF4-FFF2-40B4-BE49-F238E27FC236}">
                <a16:creationId xmlns:a16="http://schemas.microsoft.com/office/drawing/2014/main" id="{0EB7986D-52EC-C16C-8404-7E7CBF00A36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1669"/>
          <a:stretch/>
        </p:blipFill>
        <p:spPr>
          <a:xfrm>
            <a:off x="0" y="0"/>
            <a:ext cx="12192000" cy="439947"/>
          </a:xfrm>
          <a:prstGeom prst="rect">
            <a:avLst/>
          </a:prstGeom>
        </p:spPr>
      </p:pic>
      <p:pic>
        <p:nvPicPr>
          <p:cNvPr id="11" name="Picture 10">
            <a:extLst>
              <a:ext uri="{FF2B5EF4-FFF2-40B4-BE49-F238E27FC236}">
                <a16:creationId xmlns:a16="http://schemas.microsoft.com/office/drawing/2014/main" id="{18D2AA98-A522-E060-B9E9-595992034D5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90809" y="200527"/>
            <a:ext cx="764182" cy="962446"/>
          </a:xfrm>
          <a:prstGeom prst="rect">
            <a:avLst/>
          </a:prstGeom>
        </p:spPr>
      </p:pic>
      <p:sp>
        <p:nvSpPr>
          <p:cNvPr id="13" name="Slide Number Placeholder 5">
            <a:extLst>
              <a:ext uri="{FF2B5EF4-FFF2-40B4-BE49-F238E27FC236}">
                <a16:creationId xmlns:a16="http://schemas.microsoft.com/office/drawing/2014/main" id="{86F6E936-251A-117D-5816-F139466F3F6E}"/>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14" name="Date Placeholder 3">
            <a:extLst>
              <a:ext uri="{FF2B5EF4-FFF2-40B4-BE49-F238E27FC236}">
                <a16:creationId xmlns:a16="http://schemas.microsoft.com/office/drawing/2014/main" id="{9A3176C0-2820-D155-8A8F-8C1767833B6E}"/>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04/09/2026</a:t>
            </a:fld>
            <a:endParaRPr lang="en-GB"/>
          </a:p>
        </p:txBody>
      </p:sp>
    </p:spTree>
    <p:extLst>
      <p:ext uri="{BB962C8B-B14F-4D97-AF65-F5344CB8AC3E}">
        <p14:creationId xmlns:p14="http://schemas.microsoft.com/office/powerpoint/2010/main" val="35630042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s slide v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2054E2F-5898-B118-73B0-A19C50E36E8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ontent Placeholder 3">
            <a:extLst>
              <a:ext uri="{FF2B5EF4-FFF2-40B4-BE49-F238E27FC236}">
                <a16:creationId xmlns:a16="http://schemas.microsoft.com/office/drawing/2014/main" id="{F2D09275-9904-3E0A-BBB9-0C67A6543F6C}"/>
              </a:ext>
            </a:extLst>
          </p:cNvPr>
          <p:cNvSpPr>
            <a:spLocks noGrp="1"/>
          </p:cNvSpPr>
          <p:nvPr>
            <p:ph sz="half" idx="2"/>
          </p:nvPr>
        </p:nvSpPr>
        <p:spPr>
          <a:xfrm>
            <a:off x="838200" y="1270926"/>
            <a:ext cx="4501551" cy="467267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8" name="Title 1">
            <a:extLst>
              <a:ext uri="{FF2B5EF4-FFF2-40B4-BE49-F238E27FC236}">
                <a16:creationId xmlns:a16="http://schemas.microsoft.com/office/drawing/2014/main" id="{BA861146-FDCD-9E26-D7D5-5EFCAE110455}"/>
              </a:ext>
            </a:extLst>
          </p:cNvPr>
          <p:cNvSpPr>
            <a:spLocks noGrp="1"/>
          </p:cNvSpPr>
          <p:nvPr>
            <p:ph type="title"/>
          </p:nvPr>
        </p:nvSpPr>
        <p:spPr>
          <a:xfrm>
            <a:off x="838200" y="365125"/>
            <a:ext cx="10515600" cy="633251"/>
          </a:xfrm>
        </p:spPr>
        <p:txBody>
          <a:bodyPr/>
          <a:lstStyle>
            <a:lvl1pPr>
              <a:lnSpc>
                <a:spcPct val="100000"/>
              </a:lnSpc>
              <a:defRPr>
                <a:solidFill>
                  <a:schemeClr val="accent4"/>
                </a:solidFill>
              </a:defRPr>
            </a:lvl1pPr>
          </a:lstStyle>
          <a:p>
            <a:r>
              <a:rPr lang="en-US" dirty="0"/>
              <a:t>Click to edit Master title style</a:t>
            </a:r>
            <a:endParaRPr lang="en-GB" dirty="0"/>
          </a:p>
        </p:txBody>
      </p:sp>
      <p:sp>
        <p:nvSpPr>
          <p:cNvPr id="9" name="Content Placeholder 3">
            <a:extLst>
              <a:ext uri="{FF2B5EF4-FFF2-40B4-BE49-F238E27FC236}">
                <a16:creationId xmlns:a16="http://schemas.microsoft.com/office/drawing/2014/main" id="{382E5AD0-62BF-0CE0-B9C5-DA1C3DFE9EC9}"/>
              </a:ext>
            </a:extLst>
          </p:cNvPr>
          <p:cNvSpPr>
            <a:spLocks noGrp="1"/>
          </p:cNvSpPr>
          <p:nvPr>
            <p:ph sz="half" idx="13"/>
          </p:nvPr>
        </p:nvSpPr>
        <p:spPr>
          <a:xfrm>
            <a:off x="6852251" y="1270926"/>
            <a:ext cx="4501551" cy="4672673"/>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1" name="Picture 10">
            <a:extLst>
              <a:ext uri="{FF2B5EF4-FFF2-40B4-BE49-F238E27FC236}">
                <a16:creationId xmlns:a16="http://schemas.microsoft.com/office/drawing/2014/main" id="{CC51F631-85B7-92C7-8338-01769183315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3800" y="201150"/>
            <a:ext cx="767999" cy="961200"/>
          </a:xfrm>
          <a:prstGeom prst="rect">
            <a:avLst/>
          </a:prstGeom>
        </p:spPr>
      </p:pic>
      <p:sp>
        <p:nvSpPr>
          <p:cNvPr id="12" name="Slide Number Placeholder 5">
            <a:extLst>
              <a:ext uri="{FF2B5EF4-FFF2-40B4-BE49-F238E27FC236}">
                <a16:creationId xmlns:a16="http://schemas.microsoft.com/office/drawing/2014/main" id="{DF5ABEAB-4505-5299-1ECB-A8D880E6C04D}"/>
              </a:ext>
            </a:extLst>
          </p:cNvPr>
          <p:cNvSpPr>
            <a:spLocks noGrp="1"/>
          </p:cNvSpPr>
          <p:nvPr>
            <p:ph type="sldNum" sz="quarter" idx="12"/>
          </p:nvPr>
        </p:nvSpPr>
        <p:spPr>
          <a:xfrm>
            <a:off x="9323072" y="6356349"/>
            <a:ext cx="2454860" cy="365125"/>
          </a:xfrm>
        </p:spPr>
        <p:txBody>
          <a:bodyPr/>
          <a:lstStyle>
            <a:lvl1pPr>
              <a:defRPr sz="1100" b="1">
                <a:solidFill>
                  <a:schemeClr val="bg1"/>
                </a:solidFill>
                <a:latin typeface="+mj-lt"/>
              </a:defRPr>
            </a:lvl1pPr>
          </a:lstStyle>
          <a:p>
            <a:fld id="{C1613F7D-D969-41F1-BBE8-92C9C6A33D04}" type="slidenum">
              <a:rPr lang="en-GB" smtClean="0"/>
              <a:pPr/>
              <a:t>‹#›</a:t>
            </a:fld>
            <a:endParaRPr lang="en-GB"/>
          </a:p>
        </p:txBody>
      </p:sp>
      <p:sp>
        <p:nvSpPr>
          <p:cNvPr id="13" name="Date Placeholder 3">
            <a:extLst>
              <a:ext uri="{FF2B5EF4-FFF2-40B4-BE49-F238E27FC236}">
                <a16:creationId xmlns:a16="http://schemas.microsoft.com/office/drawing/2014/main" id="{EF7D5DBB-270D-09EB-82BA-EFE537CC7956}"/>
              </a:ext>
            </a:extLst>
          </p:cNvPr>
          <p:cNvSpPr>
            <a:spLocks noGrp="1"/>
          </p:cNvSpPr>
          <p:nvPr>
            <p:ph type="dt" sz="half" idx="10"/>
          </p:nvPr>
        </p:nvSpPr>
        <p:spPr>
          <a:xfrm>
            <a:off x="414068" y="6356349"/>
            <a:ext cx="2454860" cy="365125"/>
          </a:xfrm>
        </p:spPr>
        <p:txBody>
          <a:bodyPr/>
          <a:lstStyle>
            <a:lvl1pPr>
              <a:defRPr sz="1100" b="1">
                <a:solidFill>
                  <a:schemeClr val="bg1"/>
                </a:solidFill>
                <a:latin typeface="+mj-lt"/>
              </a:defRPr>
            </a:lvl1pPr>
          </a:lstStyle>
          <a:p>
            <a:fld id="{779E8B21-8650-4C83-888E-78C8308438AF}" type="datetime1">
              <a:rPr lang="en-GB" smtClean="0"/>
              <a:pPr/>
              <a:t>04/09/2026</a:t>
            </a:fld>
            <a:endParaRPr lang="en-GB"/>
          </a:p>
        </p:txBody>
      </p:sp>
    </p:spTree>
    <p:extLst>
      <p:ext uri="{BB962C8B-B14F-4D97-AF65-F5344CB8AC3E}">
        <p14:creationId xmlns:p14="http://schemas.microsoft.com/office/powerpoint/2010/main" val="1235530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slide v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302B3-AF09-FFF4-A73F-B283AC2FFEFB}"/>
              </a:ext>
            </a:extLst>
          </p:cNvPr>
          <p:cNvSpPr>
            <a:spLocks noGrp="1"/>
          </p:cNvSpPr>
          <p:nvPr>
            <p:ph type="title" hasCustomPrompt="1"/>
          </p:nvPr>
        </p:nvSpPr>
        <p:spPr/>
        <p:txBody>
          <a:bodyPr>
            <a:noAutofit/>
          </a:bodyPr>
          <a:lstStyle>
            <a:lvl1pPr>
              <a:lnSpc>
                <a:spcPct val="100000"/>
              </a:lnSpc>
              <a:defRPr sz="3600">
                <a:solidFill>
                  <a:schemeClr val="accent2"/>
                </a:solidFill>
              </a:defRPr>
            </a:lvl1pPr>
          </a:lstStyle>
          <a:p>
            <a:r>
              <a:rPr lang="en-US" dirty="0"/>
              <a:t>Presentation slide title</a:t>
            </a:r>
            <a:endParaRPr lang="en-GB" dirty="0"/>
          </a:p>
        </p:txBody>
      </p:sp>
      <p:pic>
        <p:nvPicPr>
          <p:cNvPr id="9" name="Picture 8">
            <a:extLst>
              <a:ext uri="{FF2B5EF4-FFF2-40B4-BE49-F238E27FC236}">
                <a16:creationId xmlns:a16="http://schemas.microsoft.com/office/drawing/2014/main" id="{E7029D59-EACA-7311-0EEB-B75F8B44EB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53800" y="200527"/>
            <a:ext cx="764182" cy="962446"/>
          </a:xfrm>
          <a:prstGeom prst="rect">
            <a:avLst/>
          </a:prstGeom>
        </p:spPr>
      </p:pic>
      <p:pic>
        <p:nvPicPr>
          <p:cNvPr id="10" name="Picture 9">
            <a:extLst>
              <a:ext uri="{FF2B5EF4-FFF2-40B4-BE49-F238E27FC236}">
                <a16:creationId xmlns:a16="http://schemas.microsoft.com/office/drawing/2014/main" id="{2AB16E76-0E02-B756-A42C-85E9BFFE356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1669"/>
          <a:stretch/>
        </p:blipFill>
        <p:spPr>
          <a:xfrm>
            <a:off x="0" y="0"/>
            <a:ext cx="12192000" cy="626382"/>
          </a:xfrm>
          <a:prstGeom prst="rect">
            <a:avLst/>
          </a:prstGeom>
        </p:spPr>
      </p:pic>
      <p:sp>
        <p:nvSpPr>
          <p:cNvPr id="11" name="Slide Number Placeholder 5">
            <a:extLst>
              <a:ext uri="{FF2B5EF4-FFF2-40B4-BE49-F238E27FC236}">
                <a16:creationId xmlns:a16="http://schemas.microsoft.com/office/drawing/2014/main" id="{BB7B6F22-26E9-C1B9-F389-49A27ECFDCAC}"/>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12" name="Date Placeholder 3">
            <a:extLst>
              <a:ext uri="{FF2B5EF4-FFF2-40B4-BE49-F238E27FC236}">
                <a16:creationId xmlns:a16="http://schemas.microsoft.com/office/drawing/2014/main" id="{5E7B3CCA-F8F6-D808-4093-317C8137008F}"/>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04/09/2026</a:t>
            </a:fld>
            <a:endParaRPr lang="en-GB"/>
          </a:p>
        </p:txBody>
      </p:sp>
    </p:spTree>
    <p:extLst>
      <p:ext uri="{BB962C8B-B14F-4D97-AF65-F5344CB8AC3E}">
        <p14:creationId xmlns:p14="http://schemas.microsoft.com/office/powerpoint/2010/main" val="3680265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32FBCF4-C332-3E35-1C2A-E0AD5ED21B4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060448" cy="6858000"/>
          </a:xfrm>
          <a:prstGeom prst="rect">
            <a:avLst/>
          </a:prstGeom>
        </p:spPr>
      </p:pic>
      <p:sp>
        <p:nvSpPr>
          <p:cNvPr id="2" name="Title 1">
            <a:extLst>
              <a:ext uri="{FF2B5EF4-FFF2-40B4-BE49-F238E27FC236}">
                <a16:creationId xmlns:a16="http://schemas.microsoft.com/office/drawing/2014/main" id="{C83302B3-AF09-FFF4-A73F-B283AC2FFEFB}"/>
              </a:ext>
            </a:extLst>
          </p:cNvPr>
          <p:cNvSpPr>
            <a:spLocks noGrp="1"/>
          </p:cNvSpPr>
          <p:nvPr>
            <p:ph type="title" hasCustomPrompt="1"/>
          </p:nvPr>
        </p:nvSpPr>
        <p:spPr>
          <a:xfrm>
            <a:off x="2139350" y="365125"/>
            <a:ext cx="9214449" cy="670045"/>
          </a:xfrm>
        </p:spPr>
        <p:txBody>
          <a:bodyPr>
            <a:normAutofit/>
          </a:bodyPr>
          <a:lstStyle>
            <a:lvl1pPr>
              <a:lnSpc>
                <a:spcPct val="100000"/>
              </a:lnSpc>
              <a:defRPr sz="3600">
                <a:solidFill>
                  <a:schemeClr val="accent2"/>
                </a:solidFill>
              </a:defRPr>
            </a:lvl1pPr>
          </a:lstStyle>
          <a:p>
            <a:r>
              <a:rPr lang="en-US" dirty="0"/>
              <a:t>Presentation slide title</a:t>
            </a:r>
            <a:endParaRPr lang="en-GB" dirty="0"/>
          </a:p>
        </p:txBody>
      </p:sp>
      <p:pic>
        <p:nvPicPr>
          <p:cNvPr id="3" name="Picture 2">
            <a:extLst>
              <a:ext uri="{FF2B5EF4-FFF2-40B4-BE49-F238E27FC236}">
                <a16:creationId xmlns:a16="http://schemas.microsoft.com/office/drawing/2014/main" id="{D25674F0-BFDB-1290-1476-81BF0C9AA0B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3800" y="200527"/>
            <a:ext cx="764182" cy="962446"/>
          </a:xfrm>
          <a:prstGeom prst="rect">
            <a:avLst/>
          </a:prstGeom>
        </p:spPr>
      </p:pic>
      <p:sp>
        <p:nvSpPr>
          <p:cNvPr id="4" name="Slide Number Placeholder 5">
            <a:extLst>
              <a:ext uri="{FF2B5EF4-FFF2-40B4-BE49-F238E27FC236}">
                <a16:creationId xmlns:a16="http://schemas.microsoft.com/office/drawing/2014/main" id="{A54A7668-8EA1-E3D1-3553-829BB7780DC3}"/>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5" name="Date Placeholder 3">
            <a:extLst>
              <a:ext uri="{FF2B5EF4-FFF2-40B4-BE49-F238E27FC236}">
                <a16:creationId xmlns:a16="http://schemas.microsoft.com/office/drawing/2014/main" id="{DA9BAC24-D294-33C4-3741-E971C4F13E48}"/>
              </a:ext>
            </a:extLst>
          </p:cNvPr>
          <p:cNvSpPr>
            <a:spLocks noGrp="1"/>
          </p:cNvSpPr>
          <p:nvPr>
            <p:ph type="dt" sz="half" idx="10"/>
          </p:nvPr>
        </p:nvSpPr>
        <p:spPr>
          <a:xfrm>
            <a:off x="569336" y="6356349"/>
            <a:ext cx="2454860" cy="365125"/>
          </a:xfrm>
        </p:spPr>
        <p:txBody>
          <a:bodyPr/>
          <a:lstStyle>
            <a:lvl1pPr>
              <a:defRPr sz="1100" b="1">
                <a:solidFill>
                  <a:schemeClr val="accent2"/>
                </a:solidFill>
                <a:latin typeface="+mj-lt"/>
              </a:defRPr>
            </a:lvl1pPr>
          </a:lstStyle>
          <a:p>
            <a:fld id="{779E8B21-8650-4C83-888E-78C8308438AF}" type="datetime1">
              <a:rPr lang="en-GB" smtClean="0"/>
              <a:pPr/>
              <a:t>04/09/2026</a:t>
            </a:fld>
            <a:endParaRPr lang="en-GB"/>
          </a:p>
        </p:txBody>
      </p:sp>
    </p:spTree>
    <p:extLst>
      <p:ext uri="{BB962C8B-B14F-4D97-AF65-F5344CB8AC3E}">
        <p14:creationId xmlns:p14="http://schemas.microsoft.com/office/powerpoint/2010/main" val="3697201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Title Only slide v2">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074CEBC-1016-CBA5-0D85-F9E0BBC21C9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1669"/>
          <a:stretch/>
        </p:blipFill>
        <p:spPr>
          <a:xfrm>
            <a:off x="0" y="0"/>
            <a:ext cx="12192000" cy="626382"/>
          </a:xfrm>
          <a:prstGeom prst="rect">
            <a:avLst/>
          </a:prstGeom>
        </p:spPr>
      </p:pic>
      <p:sp>
        <p:nvSpPr>
          <p:cNvPr id="15" name="Slide Number Placeholder 5">
            <a:extLst>
              <a:ext uri="{FF2B5EF4-FFF2-40B4-BE49-F238E27FC236}">
                <a16:creationId xmlns:a16="http://schemas.microsoft.com/office/drawing/2014/main" id="{17885367-D518-7F69-FB98-9141396E08CF}"/>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16" name="Date Placeholder 3">
            <a:extLst>
              <a:ext uri="{FF2B5EF4-FFF2-40B4-BE49-F238E27FC236}">
                <a16:creationId xmlns:a16="http://schemas.microsoft.com/office/drawing/2014/main" id="{91DD2FD8-ACF1-9FAC-61F1-28146C9AC8FD}"/>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04/09/2026</a:t>
            </a:fld>
            <a:endParaRPr lang="en-GB"/>
          </a:p>
        </p:txBody>
      </p:sp>
    </p:spTree>
    <p:extLst>
      <p:ext uri="{BB962C8B-B14F-4D97-AF65-F5344CB8AC3E}">
        <p14:creationId xmlns:p14="http://schemas.microsoft.com/office/powerpoint/2010/main" val="32791377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D15C74E-0070-C503-604A-F72ED2B0550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9076"/>
          <a:stretch/>
        </p:blipFill>
        <p:spPr>
          <a:xfrm>
            <a:off x="0" y="0"/>
            <a:ext cx="5520906" cy="3614468"/>
          </a:xfrm>
          <a:prstGeom prst="rect">
            <a:avLst/>
          </a:prstGeom>
        </p:spPr>
      </p:pic>
      <p:sp>
        <p:nvSpPr>
          <p:cNvPr id="2" name="Title 1">
            <a:extLst>
              <a:ext uri="{FF2B5EF4-FFF2-40B4-BE49-F238E27FC236}">
                <a16:creationId xmlns:a16="http://schemas.microsoft.com/office/drawing/2014/main" id="{58BA6152-A7F2-9579-5141-EDD7506E8356}"/>
              </a:ext>
            </a:extLst>
          </p:cNvPr>
          <p:cNvSpPr>
            <a:spLocks noGrp="1"/>
          </p:cNvSpPr>
          <p:nvPr>
            <p:ph type="title" hasCustomPrompt="1"/>
          </p:nvPr>
        </p:nvSpPr>
        <p:spPr>
          <a:xfrm>
            <a:off x="839788" y="457200"/>
            <a:ext cx="3932237" cy="1112838"/>
          </a:xfrm>
        </p:spPr>
        <p:txBody>
          <a:bodyPr anchor="ctr">
            <a:normAutofit/>
          </a:bodyPr>
          <a:lstStyle>
            <a:lvl1pPr>
              <a:lnSpc>
                <a:spcPct val="100000"/>
              </a:lnSpc>
              <a:spcBef>
                <a:spcPts val="300"/>
              </a:spcBef>
              <a:spcAft>
                <a:spcPts val="300"/>
              </a:spcAft>
              <a:defRPr sz="3000">
                <a:solidFill>
                  <a:schemeClr val="accent2"/>
                </a:solidFill>
              </a:defRPr>
            </a:lvl1pPr>
          </a:lstStyle>
          <a:p>
            <a:r>
              <a:rPr lang="en-US" dirty="0"/>
              <a:t>Presentation slide title</a:t>
            </a:r>
            <a:endParaRPr lang="en-GB" dirty="0"/>
          </a:p>
        </p:txBody>
      </p:sp>
      <p:sp>
        <p:nvSpPr>
          <p:cNvPr id="3" name="Picture Placeholder 2">
            <a:extLst>
              <a:ext uri="{FF2B5EF4-FFF2-40B4-BE49-F238E27FC236}">
                <a16:creationId xmlns:a16="http://schemas.microsoft.com/office/drawing/2014/main" id="{2D676AEB-FF16-3D3F-408B-63A1251E859F}"/>
              </a:ext>
            </a:extLst>
          </p:cNvPr>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4BAB14A-DB05-4D23-5644-BA3B5F7B0C60}"/>
              </a:ext>
            </a:extLst>
          </p:cNvPr>
          <p:cNvSpPr>
            <a:spLocks noGrp="1"/>
          </p:cNvSpPr>
          <p:nvPr>
            <p:ph type="body" sz="half" idx="2"/>
          </p:nvPr>
        </p:nvSpPr>
        <p:spPr>
          <a:xfrm>
            <a:off x="839788" y="1690777"/>
            <a:ext cx="3932237" cy="4178211"/>
          </a:xfrm>
        </p:spPr>
        <p:txBody>
          <a:bodyPr>
            <a:normAutofit/>
          </a:bodyPr>
          <a:lstStyle>
            <a:lvl1pPr marL="0" indent="0">
              <a:lnSpc>
                <a:spcPct val="100000"/>
              </a:lnSpc>
              <a:spcBef>
                <a:spcPts val="300"/>
              </a:spcBef>
              <a:spcAft>
                <a:spcPts val="300"/>
              </a:spcAft>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4" name="Picture 13">
            <a:extLst>
              <a:ext uri="{FF2B5EF4-FFF2-40B4-BE49-F238E27FC236}">
                <a16:creationId xmlns:a16="http://schemas.microsoft.com/office/drawing/2014/main" id="{C708A27B-702D-3075-1B2B-53980FAE3BF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84460" y="347158"/>
            <a:ext cx="764182" cy="962446"/>
          </a:xfrm>
          <a:prstGeom prst="rect">
            <a:avLst/>
          </a:prstGeom>
        </p:spPr>
      </p:pic>
      <p:sp>
        <p:nvSpPr>
          <p:cNvPr id="15" name="Slide Number Placeholder 5">
            <a:extLst>
              <a:ext uri="{FF2B5EF4-FFF2-40B4-BE49-F238E27FC236}">
                <a16:creationId xmlns:a16="http://schemas.microsoft.com/office/drawing/2014/main" id="{0B2BB2BB-80D6-193D-9A6C-7D81909712EB}"/>
              </a:ext>
            </a:extLst>
          </p:cNvPr>
          <p:cNvSpPr>
            <a:spLocks noGrp="1"/>
          </p:cNvSpPr>
          <p:nvPr>
            <p:ph type="sldNum" sz="quarter" idx="12"/>
          </p:nvPr>
        </p:nvSpPr>
        <p:spPr>
          <a:xfrm>
            <a:off x="9323072" y="6356349"/>
            <a:ext cx="2454860" cy="365125"/>
          </a:xfrm>
        </p:spPr>
        <p:txBody>
          <a:bodyPr/>
          <a:lstStyle>
            <a:lvl1pPr>
              <a:defRPr sz="1100" b="1">
                <a:solidFill>
                  <a:schemeClr val="accent2"/>
                </a:solidFill>
                <a:latin typeface="+mj-lt"/>
              </a:defRPr>
            </a:lvl1pPr>
          </a:lstStyle>
          <a:p>
            <a:fld id="{C1613F7D-D969-41F1-BBE8-92C9C6A33D04}" type="slidenum">
              <a:rPr lang="en-GB" smtClean="0"/>
              <a:pPr/>
              <a:t>‹#›</a:t>
            </a:fld>
            <a:endParaRPr lang="en-GB"/>
          </a:p>
        </p:txBody>
      </p:sp>
      <p:sp>
        <p:nvSpPr>
          <p:cNvPr id="16" name="Date Placeholder 3">
            <a:extLst>
              <a:ext uri="{FF2B5EF4-FFF2-40B4-BE49-F238E27FC236}">
                <a16:creationId xmlns:a16="http://schemas.microsoft.com/office/drawing/2014/main" id="{F67BAC0B-8EDC-7484-617D-B41F2CE5C714}"/>
              </a:ext>
            </a:extLst>
          </p:cNvPr>
          <p:cNvSpPr>
            <a:spLocks noGrp="1"/>
          </p:cNvSpPr>
          <p:nvPr>
            <p:ph type="dt" sz="half" idx="10"/>
          </p:nvPr>
        </p:nvSpPr>
        <p:spPr>
          <a:xfrm>
            <a:off x="414068" y="6356349"/>
            <a:ext cx="2454860" cy="365125"/>
          </a:xfrm>
        </p:spPr>
        <p:txBody>
          <a:bodyPr/>
          <a:lstStyle>
            <a:lvl1pPr>
              <a:defRPr sz="1100" b="1">
                <a:solidFill>
                  <a:schemeClr val="accent2"/>
                </a:solidFill>
                <a:latin typeface="+mj-lt"/>
              </a:defRPr>
            </a:lvl1pPr>
          </a:lstStyle>
          <a:p>
            <a:fld id="{779E8B21-8650-4C83-888E-78C8308438AF}" type="datetime1">
              <a:rPr lang="en-GB" smtClean="0"/>
              <a:pPr/>
              <a:t>04/09/2026</a:t>
            </a:fld>
            <a:endParaRPr lang="en-GB"/>
          </a:p>
        </p:txBody>
      </p:sp>
    </p:spTree>
    <p:extLst>
      <p:ext uri="{BB962C8B-B14F-4D97-AF65-F5344CB8AC3E}">
        <p14:creationId xmlns:p14="http://schemas.microsoft.com/office/powerpoint/2010/main" val="42533094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CA9AE2D-21A8-7B55-84C8-FDCAB8EC861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44839D6-980F-6930-388B-CDD4B2681C0B}"/>
              </a:ext>
            </a:extLst>
          </p:cNvPr>
          <p:cNvSpPr>
            <a:spLocks noGrp="1"/>
          </p:cNvSpPr>
          <p:nvPr>
            <p:ph type="title" hasCustomPrompt="1"/>
          </p:nvPr>
        </p:nvSpPr>
        <p:spPr>
          <a:xfrm>
            <a:off x="1690777" y="439110"/>
            <a:ext cx="7999562" cy="633251"/>
          </a:xfrm>
        </p:spPr>
        <p:txBody>
          <a:bodyPr/>
          <a:lstStyle>
            <a:lvl1pPr>
              <a:lnSpc>
                <a:spcPct val="100000"/>
              </a:lnSpc>
              <a:defRPr>
                <a:solidFill>
                  <a:schemeClr val="accent2"/>
                </a:solidFill>
              </a:defRPr>
            </a:lvl1pPr>
          </a:lstStyle>
          <a:p>
            <a:r>
              <a:rPr lang="en-US" dirty="0"/>
              <a:t>Table slide title</a:t>
            </a:r>
            <a:endParaRPr lang="en-GB" dirty="0"/>
          </a:p>
        </p:txBody>
      </p:sp>
      <p:pic>
        <p:nvPicPr>
          <p:cNvPr id="21" name="Picture 20">
            <a:extLst>
              <a:ext uri="{FF2B5EF4-FFF2-40B4-BE49-F238E27FC236}">
                <a16:creationId xmlns:a16="http://schemas.microsoft.com/office/drawing/2014/main" id="{4F05079E-5507-6F50-2143-5B014DED796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3298" y="274512"/>
            <a:ext cx="764182" cy="962446"/>
          </a:xfrm>
          <a:prstGeom prst="rect">
            <a:avLst/>
          </a:prstGeom>
        </p:spPr>
      </p:pic>
      <p:sp>
        <p:nvSpPr>
          <p:cNvPr id="24" name="Table Placeholder 8">
            <a:extLst>
              <a:ext uri="{FF2B5EF4-FFF2-40B4-BE49-F238E27FC236}">
                <a16:creationId xmlns:a16="http://schemas.microsoft.com/office/drawing/2014/main" id="{9E8C7B66-ED6F-18C1-E1E7-3D77B797307B}"/>
              </a:ext>
            </a:extLst>
          </p:cNvPr>
          <p:cNvSpPr>
            <a:spLocks noGrp="1"/>
          </p:cNvSpPr>
          <p:nvPr>
            <p:ph type="tbl" sz="quarter" idx="13"/>
          </p:nvPr>
        </p:nvSpPr>
        <p:spPr>
          <a:xfrm>
            <a:off x="1690778" y="1326858"/>
            <a:ext cx="7999561" cy="3937412"/>
          </a:xfrm>
        </p:spPr>
        <p:txBody>
          <a:bodyPr/>
          <a:lstStyle/>
          <a:p>
            <a:endParaRPr lang="en-GB"/>
          </a:p>
        </p:txBody>
      </p:sp>
      <p:sp>
        <p:nvSpPr>
          <p:cNvPr id="27" name="Slide Number Placeholder 5">
            <a:extLst>
              <a:ext uri="{FF2B5EF4-FFF2-40B4-BE49-F238E27FC236}">
                <a16:creationId xmlns:a16="http://schemas.microsoft.com/office/drawing/2014/main" id="{34CEB15A-FA28-CD3C-1E28-698B7A7ED75B}"/>
              </a:ext>
            </a:extLst>
          </p:cNvPr>
          <p:cNvSpPr>
            <a:spLocks noGrp="1"/>
          </p:cNvSpPr>
          <p:nvPr>
            <p:ph type="sldNum" sz="quarter" idx="12"/>
          </p:nvPr>
        </p:nvSpPr>
        <p:spPr>
          <a:xfrm>
            <a:off x="9323072" y="6356349"/>
            <a:ext cx="2454860" cy="365125"/>
          </a:xfrm>
        </p:spPr>
        <p:txBody>
          <a:bodyPr/>
          <a:lstStyle>
            <a:lvl1pPr>
              <a:defRPr sz="1100" b="1">
                <a:solidFill>
                  <a:schemeClr val="bg1"/>
                </a:solidFill>
                <a:latin typeface="+mj-lt"/>
              </a:defRPr>
            </a:lvl1pPr>
          </a:lstStyle>
          <a:p>
            <a:fld id="{C1613F7D-D969-41F1-BBE8-92C9C6A33D04}" type="slidenum">
              <a:rPr lang="en-GB" smtClean="0"/>
              <a:pPr/>
              <a:t>‹#›</a:t>
            </a:fld>
            <a:endParaRPr lang="en-GB"/>
          </a:p>
        </p:txBody>
      </p:sp>
      <p:sp>
        <p:nvSpPr>
          <p:cNvPr id="28" name="Date Placeholder 3">
            <a:extLst>
              <a:ext uri="{FF2B5EF4-FFF2-40B4-BE49-F238E27FC236}">
                <a16:creationId xmlns:a16="http://schemas.microsoft.com/office/drawing/2014/main" id="{9D722199-F876-81B9-07EA-57D052DD5BE4}"/>
              </a:ext>
            </a:extLst>
          </p:cNvPr>
          <p:cNvSpPr>
            <a:spLocks noGrp="1"/>
          </p:cNvSpPr>
          <p:nvPr>
            <p:ph type="dt" sz="half" idx="10"/>
          </p:nvPr>
        </p:nvSpPr>
        <p:spPr>
          <a:xfrm>
            <a:off x="414068" y="6356349"/>
            <a:ext cx="2454860" cy="365125"/>
          </a:xfrm>
        </p:spPr>
        <p:txBody>
          <a:bodyPr/>
          <a:lstStyle>
            <a:lvl1pPr>
              <a:defRPr sz="1100" b="1">
                <a:solidFill>
                  <a:schemeClr val="bg1"/>
                </a:solidFill>
                <a:latin typeface="+mj-lt"/>
              </a:defRPr>
            </a:lvl1pPr>
          </a:lstStyle>
          <a:p>
            <a:fld id="{779E8B21-8650-4C83-888E-78C8308438AF}" type="datetime1">
              <a:rPr lang="en-GB" smtClean="0"/>
              <a:pPr/>
              <a:t>04/09/2026</a:t>
            </a:fld>
            <a:endParaRPr lang="en-GB"/>
          </a:p>
        </p:txBody>
      </p:sp>
    </p:spTree>
    <p:extLst>
      <p:ext uri="{BB962C8B-B14F-4D97-AF65-F5344CB8AC3E}">
        <p14:creationId xmlns:p14="http://schemas.microsoft.com/office/powerpoint/2010/main" val="39233820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utro slide v1">
    <p:spTree>
      <p:nvGrpSpPr>
        <p:cNvPr id="1" name=""/>
        <p:cNvGrpSpPr/>
        <p:nvPr/>
      </p:nvGrpSpPr>
      <p:grpSpPr>
        <a:xfrm>
          <a:off x="0" y="0"/>
          <a:ext cx="0" cy="0"/>
          <a:chOff x="0" y="0"/>
          <a:chExt cx="0" cy="0"/>
        </a:xfrm>
      </p:grpSpPr>
      <p:sp>
        <p:nvSpPr>
          <p:cNvPr id="44" name="Freeform 18">
            <a:extLst>
              <a:ext uri="{FF2B5EF4-FFF2-40B4-BE49-F238E27FC236}">
                <a16:creationId xmlns:a16="http://schemas.microsoft.com/office/drawing/2014/main" id="{67F7E18C-DA6F-D3E8-7BCA-37AD52C018F7}"/>
              </a:ext>
            </a:extLst>
          </p:cNvPr>
          <p:cNvSpPr/>
          <p:nvPr userDrawn="1"/>
        </p:nvSpPr>
        <p:spPr>
          <a:xfrm>
            <a:off x="9807650" y="6288948"/>
            <a:ext cx="216000" cy="216000"/>
          </a:xfrm>
          <a:custGeom>
            <a:avLst/>
            <a:gdLst/>
            <a:ahLst/>
            <a:cxnLst/>
            <a:rect l="l" t="t" r="r" b="b"/>
            <a:pathLst>
              <a:path w="391440" h="391440">
                <a:moveTo>
                  <a:pt x="0" y="0"/>
                </a:moveTo>
                <a:lnTo>
                  <a:pt x="391440" y="0"/>
                </a:lnTo>
                <a:lnTo>
                  <a:pt x="391440" y="391440"/>
                </a:lnTo>
                <a:lnTo>
                  <a:pt x="0" y="39144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5" name="Freeform 19">
            <a:extLst>
              <a:ext uri="{FF2B5EF4-FFF2-40B4-BE49-F238E27FC236}">
                <a16:creationId xmlns:a16="http://schemas.microsoft.com/office/drawing/2014/main" id="{7EB341CE-6411-7FA3-132D-1A8647882BA6}"/>
              </a:ext>
            </a:extLst>
          </p:cNvPr>
          <p:cNvSpPr/>
          <p:nvPr userDrawn="1"/>
        </p:nvSpPr>
        <p:spPr>
          <a:xfrm>
            <a:off x="10878186" y="6291943"/>
            <a:ext cx="216000" cy="216000"/>
          </a:xfrm>
          <a:custGeom>
            <a:avLst/>
            <a:gdLst/>
            <a:ahLst/>
            <a:cxnLst/>
            <a:rect l="l" t="t" r="r" b="b"/>
            <a:pathLst>
              <a:path w="385289" h="385289">
                <a:moveTo>
                  <a:pt x="0" y="0"/>
                </a:moveTo>
                <a:lnTo>
                  <a:pt x="385289" y="0"/>
                </a:lnTo>
                <a:lnTo>
                  <a:pt x="385289" y="385289"/>
                </a:lnTo>
                <a:lnTo>
                  <a:pt x="0" y="3852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6" name="Freeform 20">
            <a:extLst>
              <a:ext uri="{FF2B5EF4-FFF2-40B4-BE49-F238E27FC236}">
                <a16:creationId xmlns:a16="http://schemas.microsoft.com/office/drawing/2014/main" id="{A8DD2423-696C-085E-1650-48608D509722}"/>
              </a:ext>
            </a:extLst>
          </p:cNvPr>
          <p:cNvSpPr/>
          <p:nvPr userDrawn="1"/>
        </p:nvSpPr>
        <p:spPr>
          <a:xfrm>
            <a:off x="8760124" y="6291943"/>
            <a:ext cx="216000" cy="216000"/>
          </a:xfrm>
          <a:custGeom>
            <a:avLst/>
            <a:gdLst/>
            <a:ahLst/>
            <a:cxnLst/>
            <a:rect l="l" t="t" r="r" b="b"/>
            <a:pathLst>
              <a:path w="400027" h="346024">
                <a:moveTo>
                  <a:pt x="0" y="0"/>
                </a:moveTo>
                <a:lnTo>
                  <a:pt x="400028" y="0"/>
                </a:lnTo>
                <a:lnTo>
                  <a:pt x="400028" y="346024"/>
                </a:lnTo>
                <a:lnTo>
                  <a:pt x="0" y="34602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7" name="Freeform 21">
            <a:extLst>
              <a:ext uri="{FF2B5EF4-FFF2-40B4-BE49-F238E27FC236}">
                <a16:creationId xmlns:a16="http://schemas.microsoft.com/office/drawing/2014/main" id="{F1AA57B6-B6A5-77B4-73B2-B2E7437B20E8}"/>
              </a:ext>
            </a:extLst>
          </p:cNvPr>
          <p:cNvSpPr/>
          <p:nvPr userDrawn="1"/>
        </p:nvSpPr>
        <p:spPr>
          <a:xfrm>
            <a:off x="7771326" y="6284027"/>
            <a:ext cx="216000" cy="216000"/>
          </a:xfrm>
          <a:custGeom>
            <a:avLst/>
            <a:gdLst/>
            <a:ahLst/>
            <a:cxnLst/>
            <a:rect l="l" t="t" r="r" b="b"/>
            <a:pathLst>
              <a:path w="405923" h="405923">
                <a:moveTo>
                  <a:pt x="0" y="0"/>
                </a:moveTo>
                <a:lnTo>
                  <a:pt x="405923" y="0"/>
                </a:lnTo>
                <a:lnTo>
                  <a:pt x="405923" y="405923"/>
                </a:lnTo>
                <a:lnTo>
                  <a:pt x="0" y="40592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3" name="Freeform 17">
            <a:extLst>
              <a:ext uri="{FF2B5EF4-FFF2-40B4-BE49-F238E27FC236}">
                <a16:creationId xmlns:a16="http://schemas.microsoft.com/office/drawing/2014/main" id="{7A356711-64BF-6451-F4E8-49AB6598957C}"/>
              </a:ext>
            </a:extLst>
          </p:cNvPr>
          <p:cNvSpPr/>
          <p:nvPr userDrawn="1"/>
        </p:nvSpPr>
        <p:spPr>
          <a:xfrm>
            <a:off x="6749836" y="6284027"/>
            <a:ext cx="216000" cy="216000"/>
          </a:xfrm>
          <a:custGeom>
            <a:avLst/>
            <a:gdLst/>
            <a:ahLst/>
            <a:cxnLst/>
            <a:rect l="l" t="t" r="r" b="b"/>
            <a:pathLst>
              <a:path w="385289" h="385289">
                <a:moveTo>
                  <a:pt x="0" y="0"/>
                </a:moveTo>
                <a:lnTo>
                  <a:pt x="385289" y="0"/>
                </a:lnTo>
                <a:lnTo>
                  <a:pt x="385289" y="385289"/>
                </a:lnTo>
                <a:lnTo>
                  <a:pt x="0" y="38528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pic>
        <p:nvPicPr>
          <p:cNvPr id="6" name="Picture 5">
            <a:extLst>
              <a:ext uri="{FF2B5EF4-FFF2-40B4-BE49-F238E27FC236}">
                <a16:creationId xmlns:a16="http://schemas.microsoft.com/office/drawing/2014/main" id="{5CED3C1A-7624-2CFE-690E-34A038875749}"/>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69683" y="90245"/>
            <a:ext cx="2366931" cy="1256840"/>
          </a:xfrm>
          <a:prstGeom prst="rect">
            <a:avLst/>
          </a:prstGeom>
        </p:spPr>
      </p:pic>
      <p:pic>
        <p:nvPicPr>
          <p:cNvPr id="8" name="Picture 7">
            <a:extLst>
              <a:ext uri="{FF2B5EF4-FFF2-40B4-BE49-F238E27FC236}">
                <a16:creationId xmlns:a16="http://schemas.microsoft.com/office/drawing/2014/main" id="{721214AA-C717-6A0C-CA58-7364E06D2E37}"/>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 y="2594093"/>
            <a:ext cx="12192000" cy="2718816"/>
          </a:xfrm>
          <a:prstGeom prst="rect">
            <a:avLst/>
          </a:prstGeom>
        </p:spPr>
      </p:pic>
      <p:sp>
        <p:nvSpPr>
          <p:cNvPr id="11" name="TextBox 10">
            <a:extLst>
              <a:ext uri="{FF2B5EF4-FFF2-40B4-BE49-F238E27FC236}">
                <a16:creationId xmlns:a16="http://schemas.microsoft.com/office/drawing/2014/main" id="{9560C52C-BE5F-530B-1BE1-85783EA283D4}"/>
              </a:ext>
            </a:extLst>
          </p:cNvPr>
          <p:cNvSpPr txBox="1"/>
          <p:nvPr userDrawn="1"/>
        </p:nvSpPr>
        <p:spPr>
          <a:xfrm>
            <a:off x="4055632" y="1046971"/>
            <a:ext cx="4080732" cy="1107996"/>
          </a:xfrm>
          <a:prstGeom prst="rect">
            <a:avLst/>
          </a:prstGeom>
          <a:noFill/>
        </p:spPr>
        <p:txBody>
          <a:bodyPr wrap="none" rtlCol="0">
            <a:spAutoFit/>
          </a:bodyPr>
          <a:lstStyle/>
          <a:p>
            <a:r>
              <a:rPr lang="en-GB" sz="6600" b="1" dirty="0">
                <a:solidFill>
                  <a:schemeClr val="accent2"/>
                </a:solidFill>
              </a:rPr>
              <a:t>Thank You!</a:t>
            </a:r>
          </a:p>
        </p:txBody>
      </p:sp>
      <p:pic>
        <p:nvPicPr>
          <p:cNvPr id="13" name="Picture 12">
            <a:extLst>
              <a:ext uri="{FF2B5EF4-FFF2-40B4-BE49-F238E27FC236}">
                <a16:creationId xmlns:a16="http://schemas.microsoft.com/office/drawing/2014/main" id="{E3A31F84-EBF9-321B-610F-BB7E3040065B}"/>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2804019" y="2048177"/>
            <a:ext cx="6586701" cy="545916"/>
          </a:xfrm>
          <a:prstGeom prst="rect">
            <a:avLst/>
          </a:prstGeom>
        </p:spPr>
      </p:pic>
      <p:sp>
        <p:nvSpPr>
          <p:cNvPr id="14" name="Subtitle 2">
            <a:extLst>
              <a:ext uri="{FF2B5EF4-FFF2-40B4-BE49-F238E27FC236}">
                <a16:creationId xmlns:a16="http://schemas.microsoft.com/office/drawing/2014/main" id="{14A0A4B7-E323-A93B-A886-4C18BF8D773B}"/>
              </a:ext>
            </a:extLst>
          </p:cNvPr>
          <p:cNvSpPr>
            <a:spLocks noGrp="1"/>
          </p:cNvSpPr>
          <p:nvPr>
            <p:ph type="subTitle" idx="1" hasCustomPrompt="1"/>
          </p:nvPr>
        </p:nvSpPr>
        <p:spPr>
          <a:xfrm>
            <a:off x="2401076" y="3529716"/>
            <a:ext cx="7389844" cy="452066"/>
          </a:xfrm>
        </p:spPr>
        <p:txBody>
          <a:bodyPr anchor="ctr">
            <a:noAutofit/>
          </a:bodyPr>
          <a:lstStyle>
            <a:lvl1pPr marL="0" indent="0" algn="ctr">
              <a:lnSpc>
                <a:spcPct val="100000"/>
              </a:lnSpc>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&lt;Speaker&gt;, &lt;Organisation&gt;</a:t>
            </a:r>
          </a:p>
        </p:txBody>
      </p:sp>
      <p:sp>
        <p:nvSpPr>
          <p:cNvPr id="18" name="Text Placeholder 17">
            <a:extLst>
              <a:ext uri="{FF2B5EF4-FFF2-40B4-BE49-F238E27FC236}">
                <a16:creationId xmlns:a16="http://schemas.microsoft.com/office/drawing/2014/main" id="{9C56EA94-38C2-0E86-195F-3016CA7ACFFE}"/>
              </a:ext>
            </a:extLst>
          </p:cNvPr>
          <p:cNvSpPr>
            <a:spLocks noGrp="1"/>
          </p:cNvSpPr>
          <p:nvPr>
            <p:ph type="body" sz="quarter" idx="10" hasCustomPrompt="1"/>
          </p:nvPr>
        </p:nvSpPr>
        <p:spPr>
          <a:xfrm>
            <a:off x="2401076" y="4115795"/>
            <a:ext cx="7389844" cy="452066"/>
          </a:xfrm>
        </p:spPr>
        <p:txBody>
          <a:bodyPr>
            <a:normAutofit/>
          </a:bodyPr>
          <a:lstStyle>
            <a:lvl1pPr marL="0" indent="0" algn="ctr">
              <a:lnSpc>
                <a:spcPct val="100000"/>
              </a:lnSpc>
              <a:spcBef>
                <a:spcPts val="0"/>
              </a:spcBef>
              <a:buNone/>
              <a:defRPr sz="2000"/>
            </a:lvl1pPr>
          </a:lstStyle>
          <a:p>
            <a:pPr lvl="0"/>
            <a:r>
              <a:rPr lang="en-GB" dirty="0"/>
              <a:t>&lt;Email&gt;</a:t>
            </a:r>
          </a:p>
        </p:txBody>
      </p:sp>
      <p:sp>
        <p:nvSpPr>
          <p:cNvPr id="20" name="TextBox 19">
            <a:extLst>
              <a:ext uri="{FF2B5EF4-FFF2-40B4-BE49-F238E27FC236}">
                <a16:creationId xmlns:a16="http://schemas.microsoft.com/office/drawing/2014/main" id="{DD1601B4-6E99-5FFE-A2E0-2A5E8878F9D1}"/>
              </a:ext>
            </a:extLst>
          </p:cNvPr>
          <p:cNvSpPr txBox="1"/>
          <p:nvPr userDrawn="1"/>
        </p:nvSpPr>
        <p:spPr>
          <a:xfrm>
            <a:off x="1060154" y="6087623"/>
            <a:ext cx="5267226" cy="584775"/>
          </a:xfrm>
          <a:prstGeom prst="rect">
            <a:avLst/>
          </a:prstGeom>
          <a:noFill/>
        </p:spPr>
        <p:txBody>
          <a:bodyPr wrap="square">
            <a:spAutoFit/>
          </a:bodyPr>
          <a:lstStyle/>
          <a:p>
            <a:pPr algn="just"/>
            <a:r>
              <a:rPr lang="en-GB" sz="800" b="1" dirty="0">
                <a:solidFill>
                  <a:schemeClr val="tx1">
                    <a:lumMod val="75000"/>
                    <a:lumOff val="25000"/>
                  </a:schemeClr>
                </a:solidFill>
              </a:rPr>
              <a:t>Disclaimer</a:t>
            </a:r>
          </a:p>
          <a:p>
            <a:pPr algn="just"/>
            <a:r>
              <a:rPr lang="en-GB" sz="800" dirty="0">
                <a:solidFill>
                  <a:schemeClr val="tx1">
                    <a:lumMod val="75000"/>
                    <a:lumOff val="25000"/>
                  </a:schemeClr>
                </a:solidFill>
              </a:rPr>
              <a:t>Funded by the European Union. Views and opinions expressed are however those of the author(s) only and do not necessarily reflect those of the European Union or the European Research Executive Agency (REA). Neither the European Union nor the granting authority can be held responsible for them.</a:t>
            </a:r>
          </a:p>
        </p:txBody>
      </p:sp>
      <p:pic>
        <p:nvPicPr>
          <p:cNvPr id="23" name="Picture 22">
            <a:extLst>
              <a:ext uri="{FF2B5EF4-FFF2-40B4-BE49-F238E27FC236}">
                <a16:creationId xmlns:a16="http://schemas.microsoft.com/office/drawing/2014/main" id="{F2C36B0C-1D34-7225-325E-7E7D76FDCB79}"/>
              </a:ext>
            </a:extLst>
          </p:cNvPr>
          <p:cNvPicPr>
            <a:picLocks noChangeAspect="1"/>
          </p:cNvPicPr>
          <p:nvPr userDrawn="1"/>
        </p:nvPicPr>
        <p:blipFill rotWithShape="1">
          <a:blip r:embed="rId10">
            <a:extLst>
              <a:ext uri="{28A0092B-C50C-407E-A947-70E740481C1C}">
                <a14:useLocalDpi xmlns:a14="http://schemas.microsoft.com/office/drawing/2010/main" val="0"/>
              </a:ext>
            </a:extLst>
          </a:blip>
          <a:srcRect r="67574" b="1484"/>
          <a:stretch/>
        </p:blipFill>
        <p:spPr>
          <a:xfrm>
            <a:off x="305017" y="6125331"/>
            <a:ext cx="755137" cy="511140"/>
          </a:xfrm>
          <a:prstGeom prst="rect">
            <a:avLst/>
          </a:prstGeom>
        </p:spPr>
      </p:pic>
      <p:sp>
        <p:nvSpPr>
          <p:cNvPr id="35" name="TextBox 34">
            <a:extLst>
              <a:ext uri="{FF2B5EF4-FFF2-40B4-BE49-F238E27FC236}">
                <a16:creationId xmlns:a16="http://schemas.microsoft.com/office/drawing/2014/main" id="{DE94111E-52AC-B1B2-9698-A31493A1374D}"/>
              </a:ext>
            </a:extLst>
          </p:cNvPr>
          <p:cNvSpPr txBox="1"/>
          <p:nvPr userDrawn="1"/>
        </p:nvSpPr>
        <p:spPr>
          <a:xfrm>
            <a:off x="6921361"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2"/>
                </a:solidFill>
              </a:rPr>
              <a:t>@enabls-eu</a:t>
            </a:r>
          </a:p>
        </p:txBody>
      </p:sp>
      <p:sp>
        <p:nvSpPr>
          <p:cNvPr id="36" name="TextBox 35">
            <a:extLst>
              <a:ext uri="{FF2B5EF4-FFF2-40B4-BE49-F238E27FC236}">
                <a16:creationId xmlns:a16="http://schemas.microsoft.com/office/drawing/2014/main" id="{7A0D6A96-1A89-C900-DB81-0A30F46CE47D}"/>
              </a:ext>
            </a:extLst>
          </p:cNvPr>
          <p:cNvSpPr txBox="1"/>
          <p:nvPr userDrawn="1"/>
        </p:nvSpPr>
        <p:spPr>
          <a:xfrm>
            <a:off x="7945263"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2"/>
                </a:solidFill>
              </a:rPr>
              <a:t>@enabls.eu</a:t>
            </a:r>
          </a:p>
        </p:txBody>
      </p:sp>
      <p:sp>
        <p:nvSpPr>
          <p:cNvPr id="37" name="TextBox 36">
            <a:extLst>
              <a:ext uri="{FF2B5EF4-FFF2-40B4-BE49-F238E27FC236}">
                <a16:creationId xmlns:a16="http://schemas.microsoft.com/office/drawing/2014/main" id="{CDECB905-1549-3A62-4820-59CDFF0EFF0B}"/>
              </a:ext>
            </a:extLst>
          </p:cNvPr>
          <p:cNvSpPr txBox="1"/>
          <p:nvPr userDrawn="1"/>
        </p:nvSpPr>
        <p:spPr>
          <a:xfrm>
            <a:off x="8905275"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2"/>
                </a:solidFill>
              </a:rPr>
              <a:t>@enabls_eu</a:t>
            </a:r>
          </a:p>
        </p:txBody>
      </p:sp>
      <p:sp>
        <p:nvSpPr>
          <p:cNvPr id="38" name="TextBox 37">
            <a:extLst>
              <a:ext uri="{FF2B5EF4-FFF2-40B4-BE49-F238E27FC236}">
                <a16:creationId xmlns:a16="http://schemas.microsoft.com/office/drawing/2014/main" id="{C522D1C9-1040-7F9D-5906-4F9DEC007774}"/>
              </a:ext>
            </a:extLst>
          </p:cNvPr>
          <p:cNvSpPr txBox="1"/>
          <p:nvPr userDrawn="1"/>
        </p:nvSpPr>
        <p:spPr>
          <a:xfrm>
            <a:off x="9956914"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2"/>
                </a:solidFill>
              </a:rPr>
              <a:t>@enabls_eu</a:t>
            </a:r>
          </a:p>
        </p:txBody>
      </p:sp>
      <p:sp>
        <p:nvSpPr>
          <p:cNvPr id="39" name="TextBox 38">
            <a:extLst>
              <a:ext uri="{FF2B5EF4-FFF2-40B4-BE49-F238E27FC236}">
                <a16:creationId xmlns:a16="http://schemas.microsoft.com/office/drawing/2014/main" id="{AC9CF100-23A0-1483-62A3-C7B127BAAB22}"/>
              </a:ext>
            </a:extLst>
          </p:cNvPr>
          <p:cNvSpPr txBox="1"/>
          <p:nvPr userDrawn="1"/>
        </p:nvSpPr>
        <p:spPr>
          <a:xfrm>
            <a:off x="11022618" y="6272986"/>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2"/>
                </a:solidFill>
              </a:rPr>
              <a:t>@eNaBlS-eu</a:t>
            </a:r>
          </a:p>
        </p:txBody>
      </p:sp>
      <p:sp>
        <p:nvSpPr>
          <p:cNvPr id="42" name="TextBox 41">
            <a:extLst>
              <a:ext uri="{FF2B5EF4-FFF2-40B4-BE49-F238E27FC236}">
                <a16:creationId xmlns:a16="http://schemas.microsoft.com/office/drawing/2014/main" id="{9D642266-8F82-91A2-3953-E19E95A93F4D}"/>
              </a:ext>
            </a:extLst>
          </p:cNvPr>
          <p:cNvSpPr txBox="1"/>
          <p:nvPr userDrawn="1"/>
        </p:nvSpPr>
        <p:spPr>
          <a:xfrm>
            <a:off x="10561147" y="580166"/>
            <a:ext cx="1185837" cy="276999"/>
          </a:xfrm>
          <a:prstGeom prst="rect">
            <a:avLst/>
          </a:prstGeom>
          <a:noFill/>
        </p:spPr>
        <p:txBody>
          <a:bodyPr wrap="none" rtlCol="0">
            <a:spAutoFit/>
          </a:bodyPr>
          <a:lstStyle/>
          <a:p>
            <a:pPr lvl="0"/>
            <a:r>
              <a:rPr lang="en-GB" sz="1200" b="1" dirty="0">
                <a:solidFill>
                  <a:schemeClr val="accent2"/>
                </a:solidFill>
              </a:rPr>
              <a:t>www.enabls.eu</a:t>
            </a:r>
          </a:p>
        </p:txBody>
      </p:sp>
    </p:spTree>
    <p:extLst>
      <p:ext uri="{BB962C8B-B14F-4D97-AF65-F5344CB8AC3E}">
        <p14:creationId xmlns:p14="http://schemas.microsoft.com/office/powerpoint/2010/main" val="6023091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utro slide v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AA1CF4-3F50-F8D9-D24A-B156F5DE65D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591869"/>
            <a:ext cx="12192000" cy="2718816"/>
          </a:xfrm>
          <a:prstGeom prst="rect">
            <a:avLst/>
          </a:prstGeom>
        </p:spPr>
      </p:pic>
      <p:pic>
        <p:nvPicPr>
          <p:cNvPr id="6" name="Picture 5">
            <a:extLst>
              <a:ext uri="{FF2B5EF4-FFF2-40B4-BE49-F238E27FC236}">
                <a16:creationId xmlns:a16="http://schemas.microsoft.com/office/drawing/2014/main" id="{5CED3C1A-7624-2CFE-690E-34A03887574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9683" y="90245"/>
            <a:ext cx="2366931" cy="1256840"/>
          </a:xfrm>
          <a:prstGeom prst="rect">
            <a:avLst/>
          </a:prstGeom>
        </p:spPr>
      </p:pic>
      <p:sp>
        <p:nvSpPr>
          <p:cNvPr id="11" name="TextBox 10">
            <a:extLst>
              <a:ext uri="{FF2B5EF4-FFF2-40B4-BE49-F238E27FC236}">
                <a16:creationId xmlns:a16="http://schemas.microsoft.com/office/drawing/2014/main" id="{9560C52C-BE5F-530B-1BE1-85783EA283D4}"/>
              </a:ext>
            </a:extLst>
          </p:cNvPr>
          <p:cNvSpPr txBox="1"/>
          <p:nvPr userDrawn="1"/>
        </p:nvSpPr>
        <p:spPr>
          <a:xfrm>
            <a:off x="4055632" y="1046971"/>
            <a:ext cx="4080732" cy="1107996"/>
          </a:xfrm>
          <a:prstGeom prst="rect">
            <a:avLst/>
          </a:prstGeom>
          <a:noFill/>
        </p:spPr>
        <p:txBody>
          <a:bodyPr wrap="none" rtlCol="0">
            <a:spAutoFit/>
          </a:bodyPr>
          <a:lstStyle/>
          <a:p>
            <a:r>
              <a:rPr lang="en-GB" sz="6600" b="1" dirty="0">
                <a:solidFill>
                  <a:schemeClr val="accent3"/>
                </a:solidFill>
              </a:rPr>
              <a:t>Thank You!</a:t>
            </a:r>
          </a:p>
        </p:txBody>
      </p:sp>
      <p:pic>
        <p:nvPicPr>
          <p:cNvPr id="13" name="Picture 12">
            <a:extLst>
              <a:ext uri="{FF2B5EF4-FFF2-40B4-BE49-F238E27FC236}">
                <a16:creationId xmlns:a16="http://schemas.microsoft.com/office/drawing/2014/main" id="{E3A31F84-EBF9-321B-610F-BB7E3040065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804019" y="2048177"/>
            <a:ext cx="6586701" cy="545916"/>
          </a:xfrm>
          <a:prstGeom prst="rect">
            <a:avLst/>
          </a:prstGeom>
        </p:spPr>
      </p:pic>
      <p:sp>
        <p:nvSpPr>
          <p:cNvPr id="14" name="Subtitle 2">
            <a:extLst>
              <a:ext uri="{FF2B5EF4-FFF2-40B4-BE49-F238E27FC236}">
                <a16:creationId xmlns:a16="http://schemas.microsoft.com/office/drawing/2014/main" id="{14A0A4B7-E323-A93B-A886-4C18BF8D773B}"/>
              </a:ext>
            </a:extLst>
          </p:cNvPr>
          <p:cNvSpPr>
            <a:spLocks noGrp="1"/>
          </p:cNvSpPr>
          <p:nvPr>
            <p:ph type="subTitle" idx="1" hasCustomPrompt="1"/>
          </p:nvPr>
        </p:nvSpPr>
        <p:spPr>
          <a:xfrm>
            <a:off x="2401076" y="3529716"/>
            <a:ext cx="7389844" cy="452066"/>
          </a:xfrm>
        </p:spPr>
        <p:txBody>
          <a:bodyPr anchor="ctr">
            <a:noAutofit/>
          </a:bodyPr>
          <a:lstStyle>
            <a:lvl1pPr marL="0" indent="0" algn="ctr">
              <a:lnSpc>
                <a:spcPct val="100000"/>
              </a:lnSpc>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&lt;Speaker&gt;, &lt;Organisation&gt;</a:t>
            </a:r>
          </a:p>
        </p:txBody>
      </p:sp>
      <p:sp>
        <p:nvSpPr>
          <p:cNvPr id="18" name="Text Placeholder 17">
            <a:extLst>
              <a:ext uri="{FF2B5EF4-FFF2-40B4-BE49-F238E27FC236}">
                <a16:creationId xmlns:a16="http://schemas.microsoft.com/office/drawing/2014/main" id="{9C56EA94-38C2-0E86-195F-3016CA7ACFFE}"/>
              </a:ext>
            </a:extLst>
          </p:cNvPr>
          <p:cNvSpPr>
            <a:spLocks noGrp="1"/>
          </p:cNvSpPr>
          <p:nvPr>
            <p:ph type="body" sz="quarter" idx="10" hasCustomPrompt="1"/>
          </p:nvPr>
        </p:nvSpPr>
        <p:spPr>
          <a:xfrm>
            <a:off x="2401076" y="4115795"/>
            <a:ext cx="7389844" cy="452066"/>
          </a:xfrm>
        </p:spPr>
        <p:txBody>
          <a:bodyPr>
            <a:normAutofit/>
          </a:bodyPr>
          <a:lstStyle>
            <a:lvl1pPr marL="0" indent="0" algn="ctr">
              <a:lnSpc>
                <a:spcPct val="100000"/>
              </a:lnSpc>
              <a:spcBef>
                <a:spcPts val="0"/>
              </a:spcBef>
              <a:buNone/>
              <a:defRPr sz="2000"/>
            </a:lvl1pPr>
          </a:lstStyle>
          <a:p>
            <a:pPr lvl="0"/>
            <a:r>
              <a:rPr lang="en-GB" dirty="0"/>
              <a:t>&lt;Email&gt;</a:t>
            </a:r>
          </a:p>
        </p:txBody>
      </p:sp>
      <p:sp>
        <p:nvSpPr>
          <p:cNvPr id="20" name="TextBox 19">
            <a:extLst>
              <a:ext uri="{FF2B5EF4-FFF2-40B4-BE49-F238E27FC236}">
                <a16:creationId xmlns:a16="http://schemas.microsoft.com/office/drawing/2014/main" id="{DD1601B4-6E99-5FFE-A2E0-2A5E8878F9D1}"/>
              </a:ext>
            </a:extLst>
          </p:cNvPr>
          <p:cNvSpPr txBox="1"/>
          <p:nvPr userDrawn="1"/>
        </p:nvSpPr>
        <p:spPr>
          <a:xfrm>
            <a:off x="1060154" y="6087623"/>
            <a:ext cx="5267226" cy="584775"/>
          </a:xfrm>
          <a:prstGeom prst="rect">
            <a:avLst/>
          </a:prstGeom>
          <a:noFill/>
        </p:spPr>
        <p:txBody>
          <a:bodyPr wrap="square">
            <a:spAutoFit/>
          </a:bodyPr>
          <a:lstStyle/>
          <a:p>
            <a:pPr algn="just"/>
            <a:r>
              <a:rPr lang="en-GB" sz="800" b="1" dirty="0">
                <a:solidFill>
                  <a:schemeClr val="tx1">
                    <a:lumMod val="75000"/>
                    <a:lumOff val="25000"/>
                  </a:schemeClr>
                </a:solidFill>
              </a:rPr>
              <a:t>Disclaimer</a:t>
            </a:r>
          </a:p>
          <a:p>
            <a:pPr algn="just"/>
            <a:r>
              <a:rPr lang="en-GB" sz="800" dirty="0">
                <a:solidFill>
                  <a:schemeClr val="tx1">
                    <a:lumMod val="75000"/>
                    <a:lumOff val="25000"/>
                  </a:schemeClr>
                </a:solidFill>
              </a:rPr>
              <a:t>Funded by the European Union. Views and opinions expressed are however those of the author(s) only and do not necessarily reflect those of the European Union or the European Research Executive Agency (REA). Neither the European Union nor the granting authority can be held responsible for them.</a:t>
            </a:r>
          </a:p>
        </p:txBody>
      </p:sp>
      <p:pic>
        <p:nvPicPr>
          <p:cNvPr id="23" name="Picture 22">
            <a:extLst>
              <a:ext uri="{FF2B5EF4-FFF2-40B4-BE49-F238E27FC236}">
                <a16:creationId xmlns:a16="http://schemas.microsoft.com/office/drawing/2014/main" id="{F2C36B0C-1D34-7225-325E-7E7D76FDCB79}"/>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r="67574" b="1484"/>
          <a:stretch/>
        </p:blipFill>
        <p:spPr>
          <a:xfrm>
            <a:off x="305017" y="6125331"/>
            <a:ext cx="755137" cy="511140"/>
          </a:xfrm>
          <a:prstGeom prst="rect">
            <a:avLst/>
          </a:prstGeom>
        </p:spPr>
      </p:pic>
      <p:sp>
        <p:nvSpPr>
          <p:cNvPr id="24" name="Freeform 7">
            <a:extLst>
              <a:ext uri="{FF2B5EF4-FFF2-40B4-BE49-F238E27FC236}">
                <a16:creationId xmlns:a16="http://schemas.microsoft.com/office/drawing/2014/main" id="{C36C27D8-FB59-2711-FDF8-51027EB54D59}"/>
              </a:ext>
            </a:extLst>
          </p:cNvPr>
          <p:cNvSpPr/>
          <p:nvPr userDrawn="1"/>
        </p:nvSpPr>
        <p:spPr>
          <a:xfrm>
            <a:off x="6749836" y="6291944"/>
            <a:ext cx="216000" cy="216000"/>
          </a:xfrm>
          <a:custGeom>
            <a:avLst/>
            <a:gdLst/>
            <a:ahLst/>
            <a:cxnLst/>
            <a:rect l="l" t="t" r="r" b="b"/>
            <a:pathLst>
              <a:path w="385289" h="385289">
                <a:moveTo>
                  <a:pt x="0" y="0"/>
                </a:moveTo>
                <a:lnTo>
                  <a:pt x="385289" y="0"/>
                </a:lnTo>
                <a:lnTo>
                  <a:pt x="385289" y="385288"/>
                </a:lnTo>
                <a:lnTo>
                  <a:pt x="0" y="38528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5" name="Freeform 9">
            <a:extLst>
              <a:ext uri="{FF2B5EF4-FFF2-40B4-BE49-F238E27FC236}">
                <a16:creationId xmlns:a16="http://schemas.microsoft.com/office/drawing/2014/main" id="{90E50EA2-4F70-AFAF-C611-754DBB494ED3}"/>
              </a:ext>
            </a:extLst>
          </p:cNvPr>
          <p:cNvSpPr/>
          <p:nvPr userDrawn="1"/>
        </p:nvSpPr>
        <p:spPr>
          <a:xfrm>
            <a:off x="9812123" y="6291944"/>
            <a:ext cx="216000" cy="216000"/>
          </a:xfrm>
          <a:custGeom>
            <a:avLst/>
            <a:gdLst/>
            <a:ahLst/>
            <a:cxnLst/>
            <a:rect l="l" t="t" r="r" b="b"/>
            <a:pathLst>
              <a:path w="391440" h="391440">
                <a:moveTo>
                  <a:pt x="0" y="0"/>
                </a:moveTo>
                <a:lnTo>
                  <a:pt x="391440" y="0"/>
                </a:lnTo>
                <a:lnTo>
                  <a:pt x="391440" y="391439"/>
                </a:lnTo>
                <a:lnTo>
                  <a:pt x="0" y="391439"/>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6" name="Freeform 11">
            <a:extLst>
              <a:ext uri="{FF2B5EF4-FFF2-40B4-BE49-F238E27FC236}">
                <a16:creationId xmlns:a16="http://schemas.microsoft.com/office/drawing/2014/main" id="{BAE9435A-AD1D-8358-5A4D-4C1111965DA1}"/>
              </a:ext>
            </a:extLst>
          </p:cNvPr>
          <p:cNvSpPr/>
          <p:nvPr userDrawn="1"/>
        </p:nvSpPr>
        <p:spPr>
          <a:xfrm>
            <a:off x="10873737" y="6291944"/>
            <a:ext cx="216000" cy="216000"/>
          </a:xfrm>
          <a:custGeom>
            <a:avLst/>
            <a:gdLst/>
            <a:ahLst/>
            <a:cxnLst/>
            <a:rect l="l" t="t" r="r" b="b"/>
            <a:pathLst>
              <a:path w="385289" h="385289">
                <a:moveTo>
                  <a:pt x="0" y="0"/>
                </a:moveTo>
                <a:lnTo>
                  <a:pt x="385289" y="0"/>
                </a:lnTo>
                <a:lnTo>
                  <a:pt x="385289" y="385289"/>
                </a:lnTo>
                <a:lnTo>
                  <a:pt x="0" y="385289"/>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7" name="Freeform 13">
            <a:extLst>
              <a:ext uri="{FF2B5EF4-FFF2-40B4-BE49-F238E27FC236}">
                <a16:creationId xmlns:a16="http://schemas.microsoft.com/office/drawing/2014/main" id="{7A0A600B-90A6-B27A-99EA-AD516CFBF0CA}"/>
              </a:ext>
            </a:extLst>
          </p:cNvPr>
          <p:cNvSpPr/>
          <p:nvPr userDrawn="1"/>
        </p:nvSpPr>
        <p:spPr>
          <a:xfrm>
            <a:off x="8759941" y="6291944"/>
            <a:ext cx="216000" cy="216000"/>
          </a:xfrm>
          <a:custGeom>
            <a:avLst/>
            <a:gdLst/>
            <a:ahLst/>
            <a:cxnLst/>
            <a:rect l="l" t="t" r="r" b="b"/>
            <a:pathLst>
              <a:path w="400027" h="346024">
                <a:moveTo>
                  <a:pt x="0" y="0"/>
                </a:moveTo>
                <a:lnTo>
                  <a:pt x="400027" y="0"/>
                </a:lnTo>
                <a:lnTo>
                  <a:pt x="400027" y="346023"/>
                </a:lnTo>
                <a:lnTo>
                  <a:pt x="0" y="34602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8" name="Freeform 15">
            <a:extLst>
              <a:ext uri="{FF2B5EF4-FFF2-40B4-BE49-F238E27FC236}">
                <a16:creationId xmlns:a16="http://schemas.microsoft.com/office/drawing/2014/main" id="{91253F55-C4CA-877C-AB69-335FE6A54BAA}"/>
              </a:ext>
            </a:extLst>
          </p:cNvPr>
          <p:cNvSpPr/>
          <p:nvPr userDrawn="1"/>
        </p:nvSpPr>
        <p:spPr>
          <a:xfrm>
            <a:off x="7773738" y="6291944"/>
            <a:ext cx="216000" cy="216000"/>
          </a:xfrm>
          <a:custGeom>
            <a:avLst/>
            <a:gdLst/>
            <a:ahLst/>
            <a:cxnLst/>
            <a:rect l="l" t="t" r="r" b="b"/>
            <a:pathLst>
              <a:path w="405923" h="405923">
                <a:moveTo>
                  <a:pt x="0" y="0"/>
                </a:moveTo>
                <a:lnTo>
                  <a:pt x="405922" y="0"/>
                </a:lnTo>
                <a:lnTo>
                  <a:pt x="405922" y="405922"/>
                </a:lnTo>
                <a:lnTo>
                  <a:pt x="0" y="40592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35" name="TextBox 34">
            <a:extLst>
              <a:ext uri="{FF2B5EF4-FFF2-40B4-BE49-F238E27FC236}">
                <a16:creationId xmlns:a16="http://schemas.microsoft.com/office/drawing/2014/main" id="{DE94111E-52AC-B1B2-9698-A31493A1374D}"/>
              </a:ext>
            </a:extLst>
          </p:cNvPr>
          <p:cNvSpPr txBox="1"/>
          <p:nvPr userDrawn="1"/>
        </p:nvSpPr>
        <p:spPr>
          <a:xfrm>
            <a:off x="6921361"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36" name="TextBox 35">
            <a:extLst>
              <a:ext uri="{FF2B5EF4-FFF2-40B4-BE49-F238E27FC236}">
                <a16:creationId xmlns:a16="http://schemas.microsoft.com/office/drawing/2014/main" id="{7A0D6A96-1A89-C900-DB81-0A30F46CE47D}"/>
              </a:ext>
            </a:extLst>
          </p:cNvPr>
          <p:cNvSpPr txBox="1"/>
          <p:nvPr userDrawn="1"/>
        </p:nvSpPr>
        <p:spPr>
          <a:xfrm>
            <a:off x="7945263"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37" name="TextBox 36">
            <a:extLst>
              <a:ext uri="{FF2B5EF4-FFF2-40B4-BE49-F238E27FC236}">
                <a16:creationId xmlns:a16="http://schemas.microsoft.com/office/drawing/2014/main" id="{CDECB905-1549-3A62-4820-59CDFF0EFF0B}"/>
              </a:ext>
            </a:extLst>
          </p:cNvPr>
          <p:cNvSpPr txBox="1"/>
          <p:nvPr userDrawn="1"/>
        </p:nvSpPr>
        <p:spPr>
          <a:xfrm>
            <a:off x="8905275"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@enabls_eu</a:t>
            </a:r>
          </a:p>
        </p:txBody>
      </p:sp>
      <p:sp>
        <p:nvSpPr>
          <p:cNvPr id="38" name="TextBox 37">
            <a:extLst>
              <a:ext uri="{FF2B5EF4-FFF2-40B4-BE49-F238E27FC236}">
                <a16:creationId xmlns:a16="http://schemas.microsoft.com/office/drawing/2014/main" id="{C522D1C9-1040-7F9D-5906-4F9DEC007774}"/>
              </a:ext>
            </a:extLst>
          </p:cNvPr>
          <p:cNvSpPr txBox="1"/>
          <p:nvPr userDrawn="1"/>
        </p:nvSpPr>
        <p:spPr>
          <a:xfrm>
            <a:off x="9956914"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@enabls_eu</a:t>
            </a:r>
          </a:p>
        </p:txBody>
      </p:sp>
      <p:sp>
        <p:nvSpPr>
          <p:cNvPr id="39" name="TextBox 38">
            <a:extLst>
              <a:ext uri="{FF2B5EF4-FFF2-40B4-BE49-F238E27FC236}">
                <a16:creationId xmlns:a16="http://schemas.microsoft.com/office/drawing/2014/main" id="{AC9CF100-23A0-1483-62A3-C7B127BAAB22}"/>
              </a:ext>
            </a:extLst>
          </p:cNvPr>
          <p:cNvSpPr txBox="1"/>
          <p:nvPr userDrawn="1"/>
        </p:nvSpPr>
        <p:spPr>
          <a:xfrm>
            <a:off x="11022618" y="6272986"/>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42" name="TextBox 41">
            <a:extLst>
              <a:ext uri="{FF2B5EF4-FFF2-40B4-BE49-F238E27FC236}">
                <a16:creationId xmlns:a16="http://schemas.microsoft.com/office/drawing/2014/main" id="{9D642266-8F82-91A2-3953-E19E95A93F4D}"/>
              </a:ext>
            </a:extLst>
          </p:cNvPr>
          <p:cNvSpPr txBox="1"/>
          <p:nvPr userDrawn="1"/>
        </p:nvSpPr>
        <p:spPr>
          <a:xfrm>
            <a:off x="10561147" y="580166"/>
            <a:ext cx="1185837" cy="276999"/>
          </a:xfrm>
          <a:prstGeom prst="rect">
            <a:avLst/>
          </a:prstGeom>
          <a:noFill/>
        </p:spPr>
        <p:txBody>
          <a:bodyPr wrap="none" rtlCol="0">
            <a:spAutoFit/>
          </a:bodyPr>
          <a:lstStyle/>
          <a:p>
            <a:pPr lvl="0"/>
            <a:r>
              <a:rPr lang="en-GB" sz="1200" b="1" dirty="0">
                <a:solidFill>
                  <a:schemeClr val="accent3"/>
                </a:solidFill>
              </a:rPr>
              <a:t>www.enabls.eu</a:t>
            </a:r>
          </a:p>
        </p:txBody>
      </p:sp>
    </p:spTree>
    <p:extLst>
      <p:ext uri="{BB962C8B-B14F-4D97-AF65-F5344CB8AC3E}">
        <p14:creationId xmlns:p14="http://schemas.microsoft.com/office/powerpoint/2010/main" val="41302725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utro slide v3">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7908739-BC6D-F974-D72A-4F55792770A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585773"/>
            <a:ext cx="12192000" cy="2724912"/>
          </a:xfrm>
          <a:prstGeom prst="rect">
            <a:avLst/>
          </a:prstGeom>
        </p:spPr>
      </p:pic>
      <p:pic>
        <p:nvPicPr>
          <p:cNvPr id="6" name="Picture 5">
            <a:extLst>
              <a:ext uri="{FF2B5EF4-FFF2-40B4-BE49-F238E27FC236}">
                <a16:creationId xmlns:a16="http://schemas.microsoft.com/office/drawing/2014/main" id="{5CED3C1A-7624-2CFE-690E-34A03887574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9683" y="90245"/>
            <a:ext cx="2366931" cy="1256840"/>
          </a:xfrm>
          <a:prstGeom prst="rect">
            <a:avLst/>
          </a:prstGeom>
        </p:spPr>
      </p:pic>
      <p:sp>
        <p:nvSpPr>
          <p:cNvPr id="11" name="TextBox 10">
            <a:extLst>
              <a:ext uri="{FF2B5EF4-FFF2-40B4-BE49-F238E27FC236}">
                <a16:creationId xmlns:a16="http://schemas.microsoft.com/office/drawing/2014/main" id="{9560C52C-BE5F-530B-1BE1-85783EA283D4}"/>
              </a:ext>
            </a:extLst>
          </p:cNvPr>
          <p:cNvSpPr txBox="1"/>
          <p:nvPr userDrawn="1"/>
        </p:nvSpPr>
        <p:spPr>
          <a:xfrm>
            <a:off x="4055632" y="1046971"/>
            <a:ext cx="4080732" cy="1107996"/>
          </a:xfrm>
          <a:prstGeom prst="rect">
            <a:avLst/>
          </a:prstGeom>
          <a:noFill/>
        </p:spPr>
        <p:txBody>
          <a:bodyPr wrap="none" rtlCol="0">
            <a:spAutoFit/>
          </a:bodyPr>
          <a:lstStyle/>
          <a:p>
            <a:r>
              <a:rPr lang="en-GB" sz="6600" b="1" dirty="0">
                <a:solidFill>
                  <a:schemeClr val="accent2"/>
                </a:solidFill>
              </a:rPr>
              <a:t>Thank You!</a:t>
            </a:r>
          </a:p>
        </p:txBody>
      </p:sp>
      <p:pic>
        <p:nvPicPr>
          <p:cNvPr id="13" name="Picture 12">
            <a:extLst>
              <a:ext uri="{FF2B5EF4-FFF2-40B4-BE49-F238E27FC236}">
                <a16:creationId xmlns:a16="http://schemas.microsoft.com/office/drawing/2014/main" id="{E3A31F84-EBF9-321B-610F-BB7E3040065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804019" y="2048177"/>
            <a:ext cx="6586701" cy="545916"/>
          </a:xfrm>
          <a:prstGeom prst="rect">
            <a:avLst/>
          </a:prstGeom>
        </p:spPr>
      </p:pic>
      <p:sp>
        <p:nvSpPr>
          <p:cNvPr id="14" name="Subtitle 2">
            <a:extLst>
              <a:ext uri="{FF2B5EF4-FFF2-40B4-BE49-F238E27FC236}">
                <a16:creationId xmlns:a16="http://schemas.microsoft.com/office/drawing/2014/main" id="{14A0A4B7-E323-A93B-A886-4C18BF8D773B}"/>
              </a:ext>
            </a:extLst>
          </p:cNvPr>
          <p:cNvSpPr>
            <a:spLocks noGrp="1"/>
          </p:cNvSpPr>
          <p:nvPr>
            <p:ph type="subTitle" idx="1" hasCustomPrompt="1"/>
          </p:nvPr>
        </p:nvSpPr>
        <p:spPr>
          <a:xfrm>
            <a:off x="2401076" y="3529716"/>
            <a:ext cx="7389844" cy="452066"/>
          </a:xfrm>
        </p:spPr>
        <p:txBody>
          <a:bodyPr anchor="ctr">
            <a:noAutofit/>
          </a:bodyPr>
          <a:lstStyle>
            <a:lvl1pPr marL="0" indent="0" algn="ctr">
              <a:lnSpc>
                <a:spcPct val="100000"/>
              </a:lnSpc>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&lt;Speaker&gt;, &lt;Organisation&gt;</a:t>
            </a:r>
          </a:p>
        </p:txBody>
      </p:sp>
      <p:sp>
        <p:nvSpPr>
          <p:cNvPr id="18" name="Text Placeholder 17">
            <a:extLst>
              <a:ext uri="{FF2B5EF4-FFF2-40B4-BE49-F238E27FC236}">
                <a16:creationId xmlns:a16="http://schemas.microsoft.com/office/drawing/2014/main" id="{9C56EA94-38C2-0E86-195F-3016CA7ACFFE}"/>
              </a:ext>
            </a:extLst>
          </p:cNvPr>
          <p:cNvSpPr>
            <a:spLocks noGrp="1"/>
          </p:cNvSpPr>
          <p:nvPr>
            <p:ph type="body" sz="quarter" idx="10" hasCustomPrompt="1"/>
          </p:nvPr>
        </p:nvSpPr>
        <p:spPr>
          <a:xfrm>
            <a:off x="2401076" y="4115795"/>
            <a:ext cx="7389844" cy="452066"/>
          </a:xfrm>
        </p:spPr>
        <p:txBody>
          <a:bodyPr>
            <a:normAutofit/>
          </a:bodyPr>
          <a:lstStyle>
            <a:lvl1pPr marL="0" indent="0" algn="ctr">
              <a:lnSpc>
                <a:spcPct val="100000"/>
              </a:lnSpc>
              <a:spcBef>
                <a:spcPts val="0"/>
              </a:spcBef>
              <a:buNone/>
              <a:defRPr sz="2000"/>
            </a:lvl1pPr>
          </a:lstStyle>
          <a:p>
            <a:pPr lvl="0"/>
            <a:r>
              <a:rPr lang="en-GB" dirty="0"/>
              <a:t>&lt;Email&gt;</a:t>
            </a:r>
          </a:p>
        </p:txBody>
      </p:sp>
      <p:sp>
        <p:nvSpPr>
          <p:cNvPr id="20" name="TextBox 19">
            <a:extLst>
              <a:ext uri="{FF2B5EF4-FFF2-40B4-BE49-F238E27FC236}">
                <a16:creationId xmlns:a16="http://schemas.microsoft.com/office/drawing/2014/main" id="{DD1601B4-6E99-5FFE-A2E0-2A5E8878F9D1}"/>
              </a:ext>
            </a:extLst>
          </p:cNvPr>
          <p:cNvSpPr txBox="1"/>
          <p:nvPr userDrawn="1"/>
        </p:nvSpPr>
        <p:spPr>
          <a:xfrm>
            <a:off x="1060154" y="6087623"/>
            <a:ext cx="5267226" cy="584775"/>
          </a:xfrm>
          <a:prstGeom prst="rect">
            <a:avLst/>
          </a:prstGeom>
          <a:noFill/>
        </p:spPr>
        <p:txBody>
          <a:bodyPr wrap="square">
            <a:spAutoFit/>
          </a:bodyPr>
          <a:lstStyle/>
          <a:p>
            <a:pPr algn="just"/>
            <a:r>
              <a:rPr lang="en-GB" sz="800" b="1" dirty="0">
                <a:solidFill>
                  <a:schemeClr val="tx1">
                    <a:lumMod val="75000"/>
                    <a:lumOff val="25000"/>
                  </a:schemeClr>
                </a:solidFill>
              </a:rPr>
              <a:t>Disclaimer</a:t>
            </a:r>
          </a:p>
          <a:p>
            <a:pPr algn="just"/>
            <a:r>
              <a:rPr lang="en-GB" sz="800" dirty="0">
                <a:solidFill>
                  <a:schemeClr val="tx1">
                    <a:lumMod val="75000"/>
                    <a:lumOff val="25000"/>
                  </a:schemeClr>
                </a:solidFill>
              </a:rPr>
              <a:t>Funded by the European Union. Views and opinions expressed are however those of the author(s) only and do not necessarily reflect those of the European Union or the European Research Executive Agency (REA). Neither the European Union nor the granting authority can be held responsible for them.</a:t>
            </a:r>
          </a:p>
        </p:txBody>
      </p:sp>
      <p:pic>
        <p:nvPicPr>
          <p:cNvPr id="23" name="Picture 22">
            <a:extLst>
              <a:ext uri="{FF2B5EF4-FFF2-40B4-BE49-F238E27FC236}">
                <a16:creationId xmlns:a16="http://schemas.microsoft.com/office/drawing/2014/main" id="{F2C36B0C-1D34-7225-325E-7E7D76FDCB79}"/>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r="67574" b="1484"/>
          <a:stretch/>
        </p:blipFill>
        <p:spPr>
          <a:xfrm>
            <a:off x="305017" y="6125331"/>
            <a:ext cx="755137" cy="511140"/>
          </a:xfrm>
          <a:prstGeom prst="rect">
            <a:avLst/>
          </a:prstGeom>
        </p:spPr>
      </p:pic>
      <p:sp>
        <p:nvSpPr>
          <p:cNvPr id="24" name="Freeform 7">
            <a:extLst>
              <a:ext uri="{FF2B5EF4-FFF2-40B4-BE49-F238E27FC236}">
                <a16:creationId xmlns:a16="http://schemas.microsoft.com/office/drawing/2014/main" id="{C36C27D8-FB59-2711-FDF8-51027EB54D59}"/>
              </a:ext>
            </a:extLst>
          </p:cNvPr>
          <p:cNvSpPr/>
          <p:nvPr userDrawn="1"/>
        </p:nvSpPr>
        <p:spPr>
          <a:xfrm>
            <a:off x="6749836" y="6291944"/>
            <a:ext cx="216000" cy="216000"/>
          </a:xfrm>
          <a:custGeom>
            <a:avLst/>
            <a:gdLst/>
            <a:ahLst/>
            <a:cxnLst/>
            <a:rect l="l" t="t" r="r" b="b"/>
            <a:pathLst>
              <a:path w="385289" h="385289">
                <a:moveTo>
                  <a:pt x="0" y="0"/>
                </a:moveTo>
                <a:lnTo>
                  <a:pt x="385289" y="0"/>
                </a:lnTo>
                <a:lnTo>
                  <a:pt x="385289" y="385288"/>
                </a:lnTo>
                <a:lnTo>
                  <a:pt x="0" y="38528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5" name="Freeform 9">
            <a:extLst>
              <a:ext uri="{FF2B5EF4-FFF2-40B4-BE49-F238E27FC236}">
                <a16:creationId xmlns:a16="http://schemas.microsoft.com/office/drawing/2014/main" id="{90E50EA2-4F70-AFAF-C611-754DBB494ED3}"/>
              </a:ext>
            </a:extLst>
          </p:cNvPr>
          <p:cNvSpPr/>
          <p:nvPr userDrawn="1"/>
        </p:nvSpPr>
        <p:spPr>
          <a:xfrm>
            <a:off x="9812123" y="6291944"/>
            <a:ext cx="216000" cy="216000"/>
          </a:xfrm>
          <a:custGeom>
            <a:avLst/>
            <a:gdLst/>
            <a:ahLst/>
            <a:cxnLst/>
            <a:rect l="l" t="t" r="r" b="b"/>
            <a:pathLst>
              <a:path w="391440" h="391440">
                <a:moveTo>
                  <a:pt x="0" y="0"/>
                </a:moveTo>
                <a:lnTo>
                  <a:pt x="391440" y="0"/>
                </a:lnTo>
                <a:lnTo>
                  <a:pt x="391440" y="391439"/>
                </a:lnTo>
                <a:lnTo>
                  <a:pt x="0" y="391439"/>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6" name="Freeform 11">
            <a:extLst>
              <a:ext uri="{FF2B5EF4-FFF2-40B4-BE49-F238E27FC236}">
                <a16:creationId xmlns:a16="http://schemas.microsoft.com/office/drawing/2014/main" id="{BAE9435A-AD1D-8358-5A4D-4C1111965DA1}"/>
              </a:ext>
            </a:extLst>
          </p:cNvPr>
          <p:cNvSpPr/>
          <p:nvPr userDrawn="1"/>
        </p:nvSpPr>
        <p:spPr>
          <a:xfrm>
            <a:off x="10873737" y="6291944"/>
            <a:ext cx="216000" cy="216000"/>
          </a:xfrm>
          <a:custGeom>
            <a:avLst/>
            <a:gdLst/>
            <a:ahLst/>
            <a:cxnLst/>
            <a:rect l="l" t="t" r="r" b="b"/>
            <a:pathLst>
              <a:path w="385289" h="385289">
                <a:moveTo>
                  <a:pt x="0" y="0"/>
                </a:moveTo>
                <a:lnTo>
                  <a:pt x="385289" y="0"/>
                </a:lnTo>
                <a:lnTo>
                  <a:pt x="385289" y="385289"/>
                </a:lnTo>
                <a:lnTo>
                  <a:pt x="0" y="385289"/>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7" name="Freeform 13">
            <a:extLst>
              <a:ext uri="{FF2B5EF4-FFF2-40B4-BE49-F238E27FC236}">
                <a16:creationId xmlns:a16="http://schemas.microsoft.com/office/drawing/2014/main" id="{7A0A600B-90A6-B27A-99EA-AD516CFBF0CA}"/>
              </a:ext>
            </a:extLst>
          </p:cNvPr>
          <p:cNvSpPr/>
          <p:nvPr userDrawn="1"/>
        </p:nvSpPr>
        <p:spPr>
          <a:xfrm>
            <a:off x="8759941" y="6291944"/>
            <a:ext cx="216000" cy="216000"/>
          </a:xfrm>
          <a:custGeom>
            <a:avLst/>
            <a:gdLst/>
            <a:ahLst/>
            <a:cxnLst/>
            <a:rect l="l" t="t" r="r" b="b"/>
            <a:pathLst>
              <a:path w="400027" h="346024">
                <a:moveTo>
                  <a:pt x="0" y="0"/>
                </a:moveTo>
                <a:lnTo>
                  <a:pt x="400027" y="0"/>
                </a:lnTo>
                <a:lnTo>
                  <a:pt x="400027" y="346023"/>
                </a:lnTo>
                <a:lnTo>
                  <a:pt x="0" y="34602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8" name="Freeform 15">
            <a:extLst>
              <a:ext uri="{FF2B5EF4-FFF2-40B4-BE49-F238E27FC236}">
                <a16:creationId xmlns:a16="http://schemas.microsoft.com/office/drawing/2014/main" id="{91253F55-C4CA-877C-AB69-335FE6A54BAA}"/>
              </a:ext>
            </a:extLst>
          </p:cNvPr>
          <p:cNvSpPr/>
          <p:nvPr userDrawn="1"/>
        </p:nvSpPr>
        <p:spPr>
          <a:xfrm>
            <a:off x="7773738" y="6291944"/>
            <a:ext cx="216000" cy="216000"/>
          </a:xfrm>
          <a:custGeom>
            <a:avLst/>
            <a:gdLst/>
            <a:ahLst/>
            <a:cxnLst/>
            <a:rect l="l" t="t" r="r" b="b"/>
            <a:pathLst>
              <a:path w="405923" h="405923">
                <a:moveTo>
                  <a:pt x="0" y="0"/>
                </a:moveTo>
                <a:lnTo>
                  <a:pt x="405922" y="0"/>
                </a:lnTo>
                <a:lnTo>
                  <a:pt x="405922" y="405922"/>
                </a:lnTo>
                <a:lnTo>
                  <a:pt x="0" y="40592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35" name="TextBox 34">
            <a:extLst>
              <a:ext uri="{FF2B5EF4-FFF2-40B4-BE49-F238E27FC236}">
                <a16:creationId xmlns:a16="http://schemas.microsoft.com/office/drawing/2014/main" id="{DE94111E-52AC-B1B2-9698-A31493A1374D}"/>
              </a:ext>
            </a:extLst>
          </p:cNvPr>
          <p:cNvSpPr txBox="1"/>
          <p:nvPr userDrawn="1"/>
        </p:nvSpPr>
        <p:spPr>
          <a:xfrm>
            <a:off x="6921361"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36" name="TextBox 35">
            <a:extLst>
              <a:ext uri="{FF2B5EF4-FFF2-40B4-BE49-F238E27FC236}">
                <a16:creationId xmlns:a16="http://schemas.microsoft.com/office/drawing/2014/main" id="{7A0D6A96-1A89-C900-DB81-0A30F46CE47D}"/>
              </a:ext>
            </a:extLst>
          </p:cNvPr>
          <p:cNvSpPr txBox="1"/>
          <p:nvPr userDrawn="1"/>
        </p:nvSpPr>
        <p:spPr>
          <a:xfrm>
            <a:off x="7945263" y="6272985"/>
            <a:ext cx="84029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37" name="TextBox 36">
            <a:extLst>
              <a:ext uri="{FF2B5EF4-FFF2-40B4-BE49-F238E27FC236}">
                <a16:creationId xmlns:a16="http://schemas.microsoft.com/office/drawing/2014/main" id="{CDECB905-1549-3A62-4820-59CDFF0EFF0B}"/>
              </a:ext>
            </a:extLst>
          </p:cNvPr>
          <p:cNvSpPr txBox="1"/>
          <p:nvPr userDrawn="1"/>
        </p:nvSpPr>
        <p:spPr>
          <a:xfrm>
            <a:off x="8905275"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@enabls_eu</a:t>
            </a:r>
          </a:p>
        </p:txBody>
      </p:sp>
      <p:sp>
        <p:nvSpPr>
          <p:cNvPr id="38" name="TextBox 37">
            <a:extLst>
              <a:ext uri="{FF2B5EF4-FFF2-40B4-BE49-F238E27FC236}">
                <a16:creationId xmlns:a16="http://schemas.microsoft.com/office/drawing/2014/main" id="{C522D1C9-1040-7F9D-5906-4F9DEC007774}"/>
              </a:ext>
            </a:extLst>
          </p:cNvPr>
          <p:cNvSpPr txBox="1"/>
          <p:nvPr userDrawn="1"/>
        </p:nvSpPr>
        <p:spPr>
          <a:xfrm>
            <a:off x="9956914" y="6272985"/>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@enabls_eu</a:t>
            </a:r>
          </a:p>
        </p:txBody>
      </p:sp>
      <p:sp>
        <p:nvSpPr>
          <p:cNvPr id="39" name="TextBox 38">
            <a:extLst>
              <a:ext uri="{FF2B5EF4-FFF2-40B4-BE49-F238E27FC236}">
                <a16:creationId xmlns:a16="http://schemas.microsoft.com/office/drawing/2014/main" id="{AC9CF100-23A0-1483-62A3-C7B127BAAB22}"/>
              </a:ext>
            </a:extLst>
          </p:cNvPr>
          <p:cNvSpPr txBox="1"/>
          <p:nvPr userDrawn="1"/>
        </p:nvSpPr>
        <p:spPr>
          <a:xfrm>
            <a:off x="11022618" y="6272986"/>
            <a:ext cx="865943"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50" dirty="0">
                <a:solidFill>
                  <a:schemeClr val="accent3"/>
                </a:solidFill>
              </a:rPr>
              <a:t>@eNaBlS-eu</a:t>
            </a:r>
          </a:p>
        </p:txBody>
      </p:sp>
      <p:sp>
        <p:nvSpPr>
          <p:cNvPr id="42" name="TextBox 41">
            <a:extLst>
              <a:ext uri="{FF2B5EF4-FFF2-40B4-BE49-F238E27FC236}">
                <a16:creationId xmlns:a16="http://schemas.microsoft.com/office/drawing/2014/main" id="{9D642266-8F82-91A2-3953-E19E95A93F4D}"/>
              </a:ext>
            </a:extLst>
          </p:cNvPr>
          <p:cNvSpPr txBox="1"/>
          <p:nvPr userDrawn="1"/>
        </p:nvSpPr>
        <p:spPr>
          <a:xfrm>
            <a:off x="10561147" y="580166"/>
            <a:ext cx="1185837" cy="276999"/>
          </a:xfrm>
          <a:prstGeom prst="rect">
            <a:avLst/>
          </a:prstGeom>
          <a:noFill/>
        </p:spPr>
        <p:txBody>
          <a:bodyPr wrap="none" rtlCol="0">
            <a:spAutoFit/>
          </a:bodyPr>
          <a:lstStyle/>
          <a:p>
            <a:pPr lvl="0"/>
            <a:r>
              <a:rPr lang="en-GB" sz="1200" b="1" dirty="0">
                <a:solidFill>
                  <a:schemeClr val="accent3"/>
                </a:solidFill>
              </a:rPr>
              <a:t>www.enabls.eu</a:t>
            </a:r>
          </a:p>
        </p:txBody>
      </p:sp>
    </p:spTree>
    <p:extLst>
      <p:ext uri="{BB962C8B-B14F-4D97-AF65-F5344CB8AC3E}">
        <p14:creationId xmlns:p14="http://schemas.microsoft.com/office/powerpoint/2010/main" val="655978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B946200-422E-9489-AB55-8C5B57616B0D}"/>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D1A6ADEA-0BCB-FA1A-EEBD-8DE72CBDD721}"/>
              </a:ext>
            </a:extLst>
          </p:cNvPr>
          <p:cNvSpPr>
            <a:spLocks noGrp="1"/>
          </p:cNvSpPr>
          <p:nvPr>
            <p:ph type="title"/>
          </p:nvPr>
        </p:nvSpPr>
        <p:spPr>
          <a:xfrm>
            <a:off x="838200" y="365125"/>
            <a:ext cx="10515600" cy="633251"/>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A8E522E3-30DD-CCD2-922E-F1F7E4CDF480}"/>
              </a:ext>
            </a:extLst>
          </p:cNvPr>
          <p:cNvSpPr>
            <a:spLocks noGrp="1"/>
          </p:cNvSpPr>
          <p:nvPr>
            <p:ph type="body" idx="1"/>
          </p:nvPr>
        </p:nvSpPr>
        <p:spPr>
          <a:xfrm>
            <a:off x="838200" y="1147665"/>
            <a:ext cx="10515600" cy="502929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5A185332-6E7E-A9E9-D7CA-7F5D315AA2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39A70A-AA85-4CB1-B6A1-CE18B346735F}" type="datetime1">
              <a:rPr lang="en-GB" smtClean="0"/>
              <a:t>04/09/2026</a:t>
            </a:fld>
            <a:endParaRPr lang="en-GB"/>
          </a:p>
        </p:txBody>
      </p:sp>
      <p:sp>
        <p:nvSpPr>
          <p:cNvPr id="5" name="Footer Placeholder 4">
            <a:extLst>
              <a:ext uri="{FF2B5EF4-FFF2-40B4-BE49-F238E27FC236}">
                <a16:creationId xmlns:a16="http://schemas.microsoft.com/office/drawing/2014/main" id="{DCC8864F-AC99-5024-C65F-224B2DBC70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C1C6552-F017-61A3-8637-98FC2EEC32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613F7D-D969-41F1-BBE8-92C9C6A33D04}" type="slidenum">
              <a:rPr lang="en-GB" smtClean="0"/>
              <a:t>‹#›</a:t>
            </a:fld>
            <a:endParaRPr lang="en-GB"/>
          </a:p>
        </p:txBody>
      </p:sp>
    </p:spTree>
    <p:extLst>
      <p:ext uri="{BB962C8B-B14F-4D97-AF65-F5344CB8AC3E}">
        <p14:creationId xmlns:p14="http://schemas.microsoft.com/office/powerpoint/2010/main" val="2562990532"/>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61" r:id="rId4"/>
    <p:sldLayoutId id="2147483668" r:id="rId5"/>
    <p:sldLayoutId id="2147483651" r:id="rId6"/>
    <p:sldLayoutId id="2147483652" r:id="rId7"/>
    <p:sldLayoutId id="2147483666" r:id="rId8"/>
    <p:sldLayoutId id="2147483654" r:id="rId9"/>
    <p:sldLayoutId id="2147483667" r:id="rId10"/>
    <p:sldLayoutId id="2147483655" r:id="rId11"/>
    <p:sldLayoutId id="2147483657" r:id="rId12"/>
    <p:sldLayoutId id="2147483663" r:id="rId13"/>
    <p:sldLayoutId id="2147483662" r:id="rId14"/>
    <p:sldLayoutId id="2147483664" r:id="rId15"/>
    <p:sldLayoutId id="2147483665" r:id="rId16"/>
  </p:sldLayoutIdLst>
  <p:hf hdr="0" ftr="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just"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just"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just"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just"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just"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hyperlink" Target="https://doi.org/10.3390/su152215976" TargetMode="External"/><Relationship Id="rId3" Type="http://schemas.openxmlformats.org/officeDocument/2006/relationships/hyperlink" Target="https://doi.org/10.1038/s42949-023-00134-9" TargetMode="External"/><Relationship Id="rId7" Type="http://schemas.openxmlformats.org/officeDocument/2006/relationships/hyperlink" Target="https://doi.org/10.1641/B571005"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hyperlink" Target="https://doi.org/10.7551/mitpress/9513.001.0001" TargetMode="External"/><Relationship Id="rId5" Type="http://schemas.openxmlformats.org/officeDocument/2006/relationships/hyperlink" Target="http://dx.doi.org/10.2139/ssrn.4724771" TargetMode="External"/><Relationship Id="rId4" Type="http://schemas.openxmlformats.org/officeDocument/2006/relationships/hyperlink" Target="https://doi.org/10.3390/w16152089"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doi.org/10.1146/annurev-environ-102014-021155" TargetMode="External"/><Relationship Id="rId7" Type="http://schemas.openxmlformats.org/officeDocument/2006/relationships/hyperlink" Target="https://doi.org/10.1038/s41893-021-00843-y"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hyperlink" Target="https://www.un.org/uk/desa/68-world-population-projected-live-urban-areas-2050-says-un" TargetMode="External"/><Relationship Id="rId5" Type="http://schemas.openxmlformats.org/officeDocument/2006/relationships/hyperlink" Target="https://doi.org/10.1007/s10980-024-01881-5" TargetMode="External"/><Relationship Id="rId4" Type="http://schemas.openxmlformats.org/officeDocument/2006/relationships/hyperlink" Target="https://doi.org/10.1007/s11356-022-23405-x"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B7F18-2C36-5EEE-BFA9-C39E5DBEB6B9}"/>
              </a:ext>
            </a:extLst>
          </p:cNvPr>
          <p:cNvSpPr>
            <a:spLocks noGrp="1"/>
          </p:cNvSpPr>
          <p:nvPr>
            <p:ph type="title"/>
          </p:nvPr>
        </p:nvSpPr>
        <p:spPr>
          <a:xfrm>
            <a:off x="838200" y="2035506"/>
            <a:ext cx="10515600" cy="1443217"/>
          </a:xfrm>
        </p:spPr>
        <p:txBody>
          <a:bodyPr>
            <a:normAutofit/>
          </a:bodyPr>
          <a:lstStyle/>
          <a:p>
            <a:r>
              <a:rPr lang="en-GB" sz="5000" dirty="0"/>
              <a:t>Nature-based Solutions</a:t>
            </a:r>
          </a:p>
        </p:txBody>
      </p:sp>
      <p:sp>
        <p:nvSpPr>
          <p:cNvPr id="5" name="TextBox 4">
            <a:extLst>
              <a:ext uri="{FF2B5EF4-FFF2-40B4-BE49-F238E27FC236}">
                <a16:creationId xmlns:a16="http://schemas.microsoft.com/office/drawing/2014/main" id="{15EC0834-D3E7-8EEB-7E9C-C60ADEDAE72F}"/>
              </a:ext>
            </a:extLst>
          </p:cNvPr>
          <p:cNvSpPr txBox="1"/>
          <p:nvPr/>
        </p:nvSpPr>
        <p:spPr>
          <a:xfrm>
            <a:off x="3490404" y="4497208"/>
            <a:ext cx="5211192" cy="424732"/>
          </a:xfrm>
          <a:prstGeom prst="rect">
            <a:avLst/>
          </a:prstGeom>
          <a:noFill/>
        </p:spPr>
        <p:txBody>
          <a:bodyPr wrap="square" rtlCol="0">
            <a:sp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2400" dirty="0">
                <a:solidFill>
                  <a:srgbClr val="BB6827"/>
                </a:solidFill>
                <a:latin typeface="+mj-lt"/>
              </a:rPr>
              <a:t>May 2026</a:t>
            </a:r>
            <a:endParaRPr kumimoji="0" lang="en-GB" sz="2400" i="0" u="none" strike="noStrike" kern="1200" cap="none" spc="0" normalizeH="0" baseline="0" noProof="0" dirty="0">
              <a:ln>
                <a:noFill/>
              </a:ln>
              <a:solidFill>
                <a:srgbClr val="BB6827"/>
              </a:solidFill>
              <a:effectLst/>
              <a:uLnTx/>
              <a:uFillTx/>
              <a:latin typeface="+mj-lt"/>
            </a:endParaRPr>
          </a:p>
        </p:txBody>
      </p:sp>
      <p:sp>
        <p:nvSpPr>
          <p:cNvPr id="6" name="Marcador de Posição do Texto 5">
            <a:extLst>
              <a:ext uri="{FF2B5EF4-FFF2-40B4-BE49-F238E27FC236}">
                <a16:creationId xmlns:a16="http://schemas.microsoft.com/office/drawing/2014/main" id="{A5490BF1-6401-3D1B-E60D-73F7DAEF614E}"/>
              </a:ext>
            </a:extLst>
          </p:cNvPr>
          <p:cNvSpPr>
            <a:spLocks noGrp="1"/>
          </p:cNvSpPr>
          <p:nvPr>
            <p:ph type="body" idx="1"/>
          </p:nvPr>
        </p:nvSpPr>
        <p:spPr/>
        <p:txBody>
          <a:bodyPr>
            <a:normAutofit/>
          </a:bodyPr>
          <a:lstStyle/>
          <a:p>
            <a:r>
              <a:rPr lang="en-US" sz="2400" b="0" kern="0" dirty="0">
                <a:effectLst/>
                <a:ea typeface="Times New Roman" panose="02020603050405020304" pitchFamily="18" charset="0"/>
              </a:rPr>
              <a:t>Climate Walk: NbS for Development &amp; Planning in Practice </a:t>
            </a:r>
            <a:endParaRPr lang="en-US" b="0" dirty="0"/>
          </a:p>
        </p:txBody>
      </p:sp>
    </p:spTree>
    <p:extLst>
      <p:ext uri="{BB962C8B-B14F-4D97-AF65-F5344CB8AC3E}">
        <p14:creationId xmlns:p14="http://schemas.microsoft.com/office/powerpoint/2010/main" val="1074225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9A625D6-E49B-9FAA-F7DB-33174C120A2F}"/>
              </a:ext>
            </a:extLst>
          </p:cNvPr>
          <p:cNvSpPr>
            <a:spLocks noGrp="1"/>
          </p:cNvSpPr>
          <p:nvPr>
            <p:ph type="title"/>
          </p:nvPr>
        </p:nvSpPr>
        <p:spPr/>
        <p:txBody>
          <a:bodyPr/>
          <a:lstStyle/>
          <a:p>
            <a:r>
              <a:rPr lang="en-GB" dirty="0"/>
              <a:t>Urban Development </a:t>
            </a:r>
          </a:p>
        </p:txBody>
      </p:sp>
      <p:sp>
        <p:nvSpPr>
          <p:cNvPr id="2" name="Content Placeholder 1">
            <a:extLst>
              <a:ext uri="{FF2B5EF4-FFF2-40B4-BE49-F238E27FC236}">
                <a16:creationId xmlns:a16="http://schemas.microsoft.com/office/drawing/2014/main" id="{619450E5-3340-F6BF-159E-3B8D85EBCDAA}"/>
              </a:ext>
            </a:extLst>
          </p:cNvPr>
          <p:cNvSpPr>
            <a:spLocks noGrp="1"/>
          </p:cNvSpPr>
          <p:nvPr>
            <p:ph idx="1"/>
          </p:nvPr>
        </p:nvSpPr>
        <p:spPr>
          <a:xfrm>
            <a:off x="838200" y="1412494"/>
            <a:ext cx="7151370" cy="5187820"/>
          </a:xfrm>
        </p:spPr>
        <p:txBody>
          <a:bodyPr>
            <a:normAutofit lnSpcReduction="10000"/>
          </a:bodyPr>
          <a:lstStyle/>
          <a:p>
            <a:pPr algn="l"/>
            <a:r>
              <a:rPr lang="en-GB" dirty="0">
                <a:latin typeface="+mj-lt"/>
              </a:rPr>
              <a:t>Cities can be more resource-efficient than rural areas per capita.</a:t>
            </a:r>
          </a:p>
          <a:p>
            <a:pPr marL="0" indent="0" algn="l">
              <a:buNone/>
            </a:pPr>
            <a:endParaRPr lang="en-GB" dirty="0">
              <a:latin typeface="+mj-lt"/>
            </a:endParaRPr>
          </a:p>
          <a:p>
            <a:pPr algn="l"/>
            <a:r>
              <a:rPr lang="en-GB" dirty="0">
                <a:latin typeface="+mj-lt"/>
              </a:rPr>
              <a:t>Yet cities are rarely rich in </a:t>
            </a:r>
            <a:r>
              <a:rPr lang="en-US" sz="2400" kern="0" dirty="0">
                <a:effectLst/>
                <a:latin typeface="+mj-lt"/>
                <a:ea typeface="Times New Roman" panose="02020603050405020304" pitchFamily="18" charset="0"/>
              </a:rPr>
              <a:t>natural ecosystems and are often dominated by concrete, asphalt, and other “lifeless” surfaces.</a:t>
            </a:r>
          </a:p>
          <a:p>
            <a:pPr marL="0" indent="0" algn="l">
              <a:buNone/>
            </a:pPr>
            <a:endParaRPr lang="en-US" sz="2400" kern="0" dirty="0">
              <a:effectLst/>
              <a:latin typeface="+mj-lt"/>
              <a:ea typeface="Times New Roman" panose="02020603050405020304" pitchFamily="18" charset="0"/>
            </a:endParaRPr>
          </a:p>
          <a:p>
            <a:pPr algn="l"/>
            <a:r>
              <a:rPr lang="en-US" sz="2400" dirty="0">
                <a:effectLst/>
                <a:latin typeface="+mj-lt"/>
                <a:ea typeface="Times New Roman" panose="02020603050405020304" pitchFamily="18" charset="0"/>
                <a:cs typeface="Times New Roman" panose="02020603050405020304" pitchFamily="18" charset="0"/>
              </a:rPr>
              <a:t>Challenges such as </a:t>
            </a:r>
            <a:r>
              <a:rPr lang="en-US" sz="2400" b="1" dirty="0">
                <a:effectLst/>
                <a:latin typeface="+mj-lt"/>
                <a:ea typeface="Times New Roman" panose="02020603050405020304" pitchFamily="18" charset="0"/>
                <a:cs typeface="Times New Roman" panose="02020603050405020304" pitchFamily="18" charset="0"/>
              </a:rPr>
              <a:t>stormwater runoff </a:t>
            </a:r>
            <a:r>
              <a:rPr lang="en-US" sz="2400" dirty="0">
                <a:effectLst/>
                <a:latin typeface="+mj-lt"/>
                <a:ea typeface="Times New Roman" panose="02020603050405020304" pitchFamily="18" charset="0"/>
                <a:cs typeface="Times New Roman" panose="02020603050405020304" pitchFamily="18" charset="0"/>
              </a:rPr>
              <a:t>and </a:t>
            </a:r>
            <a:r>
              <a:rPr lang="en-US" sz="2400" b="1" dirty="0">
                <a:effectLst/>
                <a:latin typeface="+mj-lt"/>
                <a:ea typeface="Times New Roman" panose="02020603050405020304" pitchFamily="18" charset="0"/>
                <a:cs typeface="Times New Roman" panose="02020603050405020304" pitchFamily="18" charset="0"/>
              </a:rPr>
              <a:t>flooding</a:t>
            </a:r>
            <a:r>
              <a:rPr lang="en-US" sz="2400" dirty="0">
                <a:effectLst/>
                <a:latin typeface="+mj-lt"/>
                <a:ea typeface="Times New Roman" panose="02020603050405020304" pitchFamily="18" charset="0"/>
                <a:cs typeface="Times New Roman" panose="02020603050405020304" pitchFamily="18" charset="0"/>
              </a:rPr>
              <a:t>, </a:t>
            </a:r>
            <a:r>
              <a:rPr lang="en-US" sz="2400" b="1" dirty="0">
                <a:effectLst/>
                <a:latin typeface="+mj-lt"/>
                <a:ea typeface="Times New Roman" panose="02020603050405020304" pitchFamily="18" charset="0"/>
                <a:cs typeface="Times New Roman" panose="02020603050405020304" pitchFamily="18" charset="0"/>
              </a:rPr>
              <a:t>urban heat islands</a:t>
            </a:r>
            <a:r>
              <a:rPr lang="en-US" sz="2400" dirty="0">
                <a:effectLst/>
                <a:latin typeface="+mj-lt"/>
                <a:ea typeface="Times New Roman" panose="02020603050405020304" pitchFamily="18" charset="0"/>
                <a:cs typeface="Times New Roman" panose="02020603050405020304" pitchFamily="18" charset="0"/>
              </a:rPr>
              <a:t>, </a:t>
            </a:r>
            <a:r>
              <a:rPr lang="en-US" sz="2400" b="1" dirty="0">
                <a:effectLst/>
                <a:latin typeface="+mj-lt"/>
                <a:ea typeface="Times New Roman" panose="02020603050405020304" pitchFamily="18" charset="0"/>
                <a:cs typeface="Times New Roman" panose="02020603050405020304" pitchFamily="18" charset="0"/>
              </a:rPr>
              <a:t>poor air quality</a:t>
            </a:r>
            <a:r>
              <a:rPr lang="en-US" sz="2400" dirty="0">
                <a:effectLst/>
                <a:latin typeface="+mj-lt"/>
                <a:ea typeface="Times New Roman" panose="02020603050405020304" pitchFamily="18" charset="0"/>
                <a:cs typeface="Times New Roman" panose="02020603050405020304" pitchFamily="18" charset="0"/>
              </a:rPr>
              <a:t>, and </a:t>
            </a:r>
            <a:r>
              <a:rPr lang="en-US" sz="2400" b="1" dirty="0">
                <a:effectLst/>
                <a:latin typeface="+mj-lt"/>
                <a:ea typeface="Times New Roman" panose="02020603050405020304" pitchFamily="18" charset="0"/>
                <a:cs typeface="Times New Roman" panose="02020603050405020304" pitchFamily="18" charset="0"/>
              </a:rPr>
              <a:t>reduced biodiversity </a:t>
            </a:r>
            <a:r>
              <a:rPr lang="en-US" sz="2400" dirty="0">
                <a:effectLst/>
                <a:latin typeface="+mj-lt"/>
                <a:ea typeface="Times New Roman" panose="02020603050405020304" pitchFamily="18" charset="0"/>
                <a:cs typeface="Times New Roman" panose="02020603050405020304" pitchFamily="18" charset="0"/>
              </a:rPr>
              <a:t>highlight the need for effective urban management.</a:t>
            </a:r>
          </a:p>
          <a:p>
            <a:pPr algn="l"/>
            <a:endParaRPr lang="en-US" dirty="0">
              <a:latin typeface="+mj-lt"/>
              <a:ea typeface="Times New Roman" panose="02020603050405020304" pitchFamily="18" charset="0"/>
              <a:cs typeface="Times New Roman" panose="02020603050405020304" pitchFamily="18" charset="0"/>
            </a:endParaRPr>
          </a:p>
          <a:p>
            <a:pPr algn="l"/>
            <a:r>
              <a:rPr lang="en-US" sz="2400" b="1" dirty="0">
                <a:effectLst/>
                <a:latin typeface="+mj-lt"/>
                <a:ea typeface="Times New Roman" panose="02020603050405020304" pitchFamily="18" charset="0"/>
                <a:cs typeface="Times New Roman" panose="02020603050405020304" pitchFamily="18" charset="0"/>
              </a:rPr>
              <a:t>NbS can play a crucial role!</a:t>
            </a:r>
            <a:endParaRPr lang="de-AT" sz="2400" b="1" dirty="0">
              <a:effectLst/>
              <a:latin typeface="+mj-lt"/>
              <a:ea typeface="Times New Roman" panose="02020603050405020304" pitchFamily="18" charset="0"/>
              <a:cs typeface="Times New Roman" panose="02020603050405020304" pitchFamily="18" charset="0"/>
            </a:endParaRPr>
          </a:p>
          <a:p>
            <a:pPr marL="0" indent="0" algn="l">
              <a:buNone/>
            </a:pPr>
            <a:endParaRPr lang="en-GB" dirty="0">
              <a:latin typeface="+mj-lt"/>
            </a:endParaRPr>
          </a:p>
          <a:p>
            <a:pPr marL="0" indent="0" algn="l">
              <a:buNone/>
            </a:pPr>
            <a:endParaRPr lang="pt-PT" dirty="0">
              <a:latin typeface="+mj-lt"/>
            </a:endParaRPr>
          </a:p>
          <a:p>
            <a:pPr marL="0" indent="0" algn="l">
              <a:buNone/>
            </a:pPr>
            <a:endParaRPr lang="en-GB" dirty="0">
              <a:latin typeface="+mj-lt"/>
            </a:endParaRPr>
          </a:p>
          <a:p>
            <a:pPr algn="l"/>
            <a:endParaRPr lang="en-GB" dirty="0">
              <a:latin typeface="+mj-lt"/>
            </a:endParaRPr>
          </a:p>
        </p:txBody>
      </p:sp>
      <p:pic>
        <p:nvPicPr>
          <p:cNvPr id="2050" name="Picture 2" descr="Cities for Smart Surfaces — Smart Surfaces Coalition">
            <a:extLst>
              <a:ext uri="{FF2B5EF4-FFF2-40B4-BE49-F238E27FC236}">
                <a16:creationId xmlns:a16="http://schemas.microsoft.com/office/drawing/2014/main" id="{61ABA354-ACBF-4D96-8EAF-14029947DA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6797695" y="2622662"/>
            <a:ext cx="5799176" cy="1933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8056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90219-DD1B-FF58-AF58-AD4F654ED2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51AE63-ED38-B1B2-D846-BFA37241FD06}"/>
              </a:ext>
            </a:extLst>
          </p:cNvPr>
          <p:cNvSpPr>
            <a:spLocks noGrp="1"/>
          </p:cNvSpPr>
          <p:nvPr>
            <p:ph type="title"/>
          </p:nvPr>
        </p:nvSpPr>
        <p:spPr>
          <a:xfrm>
            <a:off x="3910958" y="2499360"/>
            <a:ext cx="5010912" cy="1516380"/>
          </a:xfrm>
        </p:spPr>
        <p:txBody>
          <a:bodyPr>
            <a:normAutofit fontScale="90000"/>
          </a:bodyPr>
          <a:lstStyle/>
          <a:p>
            <a:pPr algn="ctr"/>
            <a:r>
              <a:rPr lang="en-GB" sz="6000" dirty="0" err="1"/>
              <a:t>NbS</a:t>
            </a:r>
            <a:r>
              <a:rPr lang="en-GB" sz="6000" dirty="0"/>
              <a:t> Examples </a:t>
            </a:r>
            <a:br>
              <a:rPr lang="en-GB" sz="5400" dirty="0"/>
            </a:br>
            <a:r>
              <a:rPr lang="en-GB" sz="4400" dirty="0"/>
              <a:t>in Urban Spaces</a:t>
            </a:r>
            <a:endParaRPr lang="en-GB" sz="5400" dirty="0"/>
          </a:p>
        </p:txBody>
      </p:sp>
      <p:pic>
        <p:nvPicPr>
          <p:cNvPr id="8194" name="Picture 2" descr="Nature-based Solutions for Climate Resilient Cities - CityAdapt">
            <a:extLst>
              <a:ext uri="{FF2B5EF4-FFF2-40B4-BE49-F238E27FC236}">
                <a16:creationId xmlns:a16="http://schemas.microsoft.com/office/drawing/2014/main" id="{7FC1F79C-2628-7C19-B594-955C53F74F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57480" y="2941982"/>
            <a:ext cx="6334520" cy="39160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94848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FF06F-8EB4-0F10-F119-7CA566D60928}"/>
              </a:ext>
            </a:extLst>
          </p:cNvPr>
          <p:cNvSpPr>
            <a:spLocks noGrp="1"/>
          </p:cNvSpPr>
          <p:nvPr>
            <p:ph type="title"/>
          </p:nvPr>
        </p:nvSpPr>
        <p:spPr>
          <a:xfrm>
            <a:off x="838200" y="646695"/>
            <a:ext cx="10515600" cy="649710"/>
          </a:xfrm>
        </p:spPr>
        <p:txBody>
          <a:bodyPr/>
          <a:lstStyle/>
          <a:p>
            <a:r>
              <a:rPr lang="en-GB" dirty="0"/>
              <a:t>Urban Green Spaces</a:t>
            </a:r>
          </a:p>
        </p:txBody>
      </p:sp>
      <p:sp>
        <p:nvSpPr>
          <p:cNvPr id="3" name="Content Placeholder 2">
            <a:extLst>
              <a:ext uri="{FF2B5EF4-FFF2-40B4-BE49-F238E27FC236}">
                <a16:creationId xmlns:a16="http://schemas.microsoft.com/office/drawing/2014/main" id="{87C74D6C-BB3E-EADA-D9F6-B3E3009EFB16}"/>
              </a:ext>
            </a:extLst>
          </p:cNvPr>
          <p:cNvSpPr>
            <a:spLocks noGrp="1"/>
          </p:cNvSpPr>
          <p:nvPr>
            <p:ph idx="1"/>
          </p:nvPr>
        </p:nvSpPr>
        <p:spPr>
          <a:xfrm>
            <a:off x="838200" y="1751459"/>
            <a:ext cx="5585460" cy="4352161"/>
          </a:xfrm>
        </p:spPr>
        <p:txBody>
          <a:bodyPr/>
          <a:lstStyle/>
          <a:p>
            <a:pPr lvl="0" algn="l"/>
            <a:r>
              <a:rPr lang="en-US" dirty="0">
                <a:latin typeface="+mj-lt"/>
              </a:rPr>
              <a:t>Improve air quality, </a:t>
            </a:r>
          </a:p>
          <a:p>
            <a:pPr marL="0" lvl="0" indent="0" algn="l">
              <a:buNone/>
            </a:pPr>
            <a:endParaRPr lang="en-US" dirty="0">
              <a:latin typeface="+mj-lt"/>
            </a:endParaRPr>
          </a:p>
          <a:p>
            <a:pPr lvl="0" algn="l"/>
            <a:r>
              <a:rPr lang="en-US" dirty="0">
                <a:latin typeface="+mj-lt"/>
              </a:rPr>
              <a:t>Contribute to temperature regulation, </a:t>
            </a:r>
          </a:p>
          <a:p>
            <a:pPr marL="0" lvl="0" indent="0" algn="l">
              <a:buNone/>
            </a:pPr>
            <a:endParaRPr lang="en-US" dirty="0">
              <a:latin typeface="+mj-lt"/>
            </a:endParaRPr>
          </a:p>
          <a:p>
            <a:pPr lvl="0" algn="l"/>
            <a:r>
              <a:rPr lang="en-US" dirty="0">
                <a:latin typeface="+mj-lt"/>
              </a:rPr>
              <a:t>Help with stormwater management, </a:t>
            </a:r>
          </a:p>
          <a:p>
            <a:pPr marL="0" lvl="0" indent="0" algn="l">
              <a:buNone/>
            </a:pPr>
            <a:endParaRPr lang="en-US" dirty="0">
              <a:latin typeface="+mj-lt"/>
            </a:endParaRPr>
          </a:p>
          <a:p>
            <a:pPr lvl="0" algn="l"/>
            <a:r>
              <a:rPr lang="en-US" dirty="0">
                <a:latin typeface="+mj-lt"/>
              </a:rPr>
              <a:t>Contribute to both mental and physical well-being. </a:t>
            </a:r>
            <a:endParaRPr lang="en-GB" dirty="0">
              <a:latin typeface="+mj-lt"/>
            </a:endParaRPr>
          </a:p>
        </p:txBody>
      </p:sp>
      <p:pic>
        <p:nvPicPr>
          <p:cNvPr id="5" name="Picture 4" descr="Parks in Munich | Scandic Hotels">
            <a:extLst>
              <a:ext uri="{FF2B5EF4-FFF2-40B4-BE49-F238E27FC236}">
                <a16:creationId xmlns:a16="http://schemas.microsoft.com/office/drawing/2014/main" id="{09FC09A2-34E7-4C4C-B123-0DD3E78AF5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9194" y="1915596"/>
            <a:ext cx="4534606" cy="30268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2412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6AF42-9C5B-471D-4D24-D3E640F976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CF4E54-B1F7-49B2-84D5-903987C09822}"/>
              </a:ext>
            </a:extLst>
          </p:cNvPr>
          <p:cNvSpPr>
            <a:spLocks noGrp="1"/>
          </p:cNvSpPr>
          <p:nvPr>
            <p:ph type="title"/>
          </p:nvPr>
        </p:nvSpPr>
        <p:spPr>
          <a:xfrm>
            <a:off x="838200" y="640080"/>
            <a:ext cx="10515600" cy="649710"/>
          </a:xfrm>
        </p:spPr>
        <p:txBody>
          <a:bodyPr/>
          <a:lstStyle/>
          <a:p>
            <a:r>
              <a:rPr lang="en-GB" dirty="0"/>
              <a:t>Green Roofs</a:t>
            </a:r>
          </a:p>
        </p:txBody>
      </p:sp>
      <p:sp>
        <p:nvSpPr>
          <p:cNvPr id="3" name="Content Placeholder 2">
            <a:extLst>
              <a:ext uri="{FF2B5EF4-FFF2-40B4-BE49-F238E27FC236}">
                <a16:creationId xmlns:a16="http://schemas.microsoft.com/office/drawing/2014/main" id="{88543C8E-D95B-7EBF-EC6E-B7D9E2C98F4A}"/>
              </a:ext>
            </a:extLst>
          </p:cNvPr>
          <p:cNvSpPr>
            <a:spLocks noGrp="1"/>
          </p:cNvSpPr>
          <p:nvPr>
            <p:ph idx="1"/>
          </p:nvPr>
        </p:nvSpPr>
        <p:spPr>
          <a:xfrm>
            <a:off x="838200" y="1693675"/>
            <a:ext cx="5123816" cy="4809995"/>
          </a:xfrm>
        </p:spPr>
        <p:txBody>
          <a:bodyPr>
            <a:normAutofit lnSpcReduction="10000"/>
          </a:bodyPr>
          <a:lstStyle/>
          <a:p>
            <a:pPr lvl="0" algn="l"/>
            <a:r>
              <a:rPr lang="en-GB" dirty="0">
                <a:latin typeface="+mj-lt"/>
              </a:rPr>
              <a:t>Support stormwater retention,</a:t>
            </a:r>
          </a:p>
          <a:p>
            <a:pPr marL="0" lvl="0" indent="0" algn="l">
              <a:buNone/>
            </a:pPr>
            <a:endParaRPr lang="en-GB" dirty="0">
              <a:latin typeface="+mj-lt"/>
            </a:endParaRPr>
          </a:p>
          <a:p>
            <a:pPr lvl="0" algn="l"/>
            <a:r>
              <a:rPr lang="en-GB" dirty="0">
                <a:latin typeface="+mj-lt"/>
              </a:rPr>
              <a:t>Enhance energy efficiency,</a:t>
            </a:r>
          </a:p>
          <a:p>
            <a:pPr marL="0" lvl="0" indent="0" algn="l">
              <a:buNone/>
            </a:pPr>
            <a:endParaRPr lang="en-GB" dirty="0">
              <a:latin typeface="+mj-lt"/>
            </a:endParaRPr>
          </a:p>
          <a:p>
            <a:pPr lvl="0" algn="l"/>
            <a:r>
              <a:rPr lang="en-GB" dirty="0">
                <a:latin typeface="+mj-lt"/>
              </a:rPr>
              <a:t>Mitigate urban heat islands effects,</a:t>
            </a:r>
          </a:p>
          <a:p>
            <a:pPr marL="0" lvl="0" indent="0" algn="l">
              <a:buNone/>
            </a:pPr>
            <a:endParaRPr lang="en-GB" dirty="0">
              <a:latin typeface="+mj-lt"/>
            </a:endParaRPr>
          </a:p>
          <a:p>
            <a:pPr lvl="0" algn="l"/>
            <a:r>
              <a:rPr lang="en-GB" dirty="0">
                <a:latin typeface="+mj-lt"/>
              </a:rPr>
              <a:t>Improve air quality, </a:t>
            </a:r>
          </a:p>
          <a:p>
            <a:pPr marL="0" lvl="0" indent="0" algn="l">
              <a:buNone/>
            </a:pPr>
            <a:endParaRPr lang="en-GB" dirty="0">
              <a:latin typeface="+mj-lt"/>
            </a:endParaRPr>
          </a:p>
          <a:p>
            <a:pPr lvl="0" algn="l"/>
            <a:r>
              <a:rPr lang="en-GB" dirty="0">
                <a:latin typeface="+mj-lt"/>
              </a:rPr>
              <a:t>Promote biodiversity,</a:t>
            </a:r>
          </a:p>
          <a:p>
            <a:pPr marL="0" lvl="0" indent="0" algn="l">
              <a:buNone/>
            </a:pPr>
            <a:endParaRPr lang="en-GB" dirty="0">
              <a:latin typeface="+mj-lt"/>
            </a:endParaRPr>
          </a:p>
          <a:p>
            <a:pPr lvl="0" algn="l"/>
            <a:r>
              <a:rPr lang="en-GB" dirty="0">
                <a:latin typeface="+mj-lt"/>
              </a:rPr>
              <a:t>Reduce noise levels.</a:t>
            </a:r>
          </a:p>
        </p:txBody>
      </p:sp>
      <p:pic>
        <p:nvPicPr>
          <p:cNvPr id="3074" name="Picture 2" descr="Green Roofs Integral to Green Recovery">
            <a:extLst>
              <a:ext uri="{FF2B5EF4-FFF2-40B4-BE49-F238E27FC236}">
                <a16:creationId xmlns:a16="http://schemas.microsoft.com/office/drawing/2014/main" id="{DC902C68-ABAA-4658-BCBE-D5AB1DCDF1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1425" y="2263140"/>
            <a:ext cx="4937125" cy="32898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49917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F720C-1945-3116-5849-FB6B9E6885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66D8C3-C529-BF75-32B4-94FE50118BF4}"/>
              </a:ext>
            </a:extLst>
          </p:cNvPr>
          <p:cNvSpPr>
            <a:spLocks noGrp="1"/>
          </p:cNvSpPr>
          <p:nvPr>
            <p:ph type="title"/>
          </p:nvPr>
        </p:nvSpPr>
        <p:spPr>
          <a:xfrm>
            <a:off x="925829" y="765175"/>
            <a:ext cx="10515600" cy="649710"/>
          </a:xfrm>
        </p:spPr>
        <p:txBody>
          <a:bodyPr/>
          <a:lstStyle/>
          <a:p>
            <a:r>
              <a:rPr lang="en-US" dirty="0"/>
              <a:t>Retention Basins/Wet Ponds</a:t>
            </a:r>
            <a:endParaRPr lang="pt-PT" dirty="0"/>
          </a:p>
        </p:txBody>
      </p:sp>
      <p:sp>
        <p:nvSpPr>
          <p:cNvPr id="3" name="Content Placeholder 2">
            <a:extLst>
              <a:ext uri="{FF2B5EF4-FFF2-40B4-BE49-F238E27FC236}">
                <a16:creationId xmlns:a16="http://schemas.microsoft.com/office/drawing/2014/main" id="{08FF2C8A-BED0-D126-941D-484E7AAF16EE}"/>
              </a:ext>
            </a:extLst>
          </p:cNvPr>
          <p:cNvSpPr>
            <a:spLocks noGrp="1"/>
          </p:cNvSpPr>
          <p:nvPr>
            <p:ph idx="1"/>
          </p:nvPr>
        </p:nvSpPr>
        <p:spPr>
          <a:xfrm>
            <a:off x="925829" y="2167662"/>
            <a:ext cx="4476750" cy="4559813"/>
          </a:xfrm>
        </p:spPr>
        <p:txBody>
          <a:bodyPr>
            <a:normAutofit/>
          </a:bodyPr>
          <a:lstStyle/>
          <a:p>
            <a:pPr lvl="0" algn="l"/>
            <a:r>
              <a:rPr lang="en-US" dirty="0">
                <a:latin typeface="+mj-lt"/>
              </a:rPr>
              <a:t>Help reduce flood risk,</a:t>
            </a:r>
          </a:p>
          <a:p>
            <a:pPr marL="0" lvl="0" indent="0" algn="l">
              <a:buNone/>
            </a:pPr>
            <a:endParaRPr lang="en-US" dirty="0">
              <a:latin typeface="+mj-lt"/>
            </a:endParaRPr>
          </a:p>
          <a:p>
            <a:pPr lvl="0" algn="l"/>
            <a:r>
              <a:rPr lang="en-US" dirty="0">
                <a:latin typeface="+mj-lt"/>
              </a:rPr>
              <a:t>Improve water quality,</a:t>
            </a:r>
          </a:p>
          <a:p>
            <a:pPr marL="0" lvl="0" indent="0" algn="l">
              <a:buNone/>
            </a:pPr>
            <a:endParaRPr lang="en-US" dirty="0">
              <a:latin typeface="+mj-lt"/>
            </a:endParaRPr>
          </a:p>
          <a:p>
            <a:pPr lvl="0" algn="l"/>
            <a:r>
              <a:rPr lang="en-US" dirty="0">
                <a:latin typeface="+mj-lt"/>
              </a:rPr>
              <a:t>Create habitats that support biodiversity.</a:t>
            </a:r>
            <a:endParaRPr lang="pt-PT" dirty="0">
              <a:latin typeface="+mj-lt"/>
            </a:endParaRPr>
          </a:p>
        </p:txBody>
      </p:sp>
      <p:pic>
        <p:nvPicPr>
          <p:cNvPr id="4100" name="Picture 4" descr="What Are Stormwater Retention Ponds?">
            <a:extLst>
              <a:ext uri="{FF2B5EF4-FFF2-40B4-BE49-F238E27FC236}">
                <a16:creationId xmlns:a16="http://schemas.microsoft.com/office/drawing/2014/main" id="{21625CBE-954A-40CE-947C-7D13B80BBD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3629" y="1950492"/>
            <a:ext cx="4882515" cy="2957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53649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14073-8401-AFF5-5DD6-0B02274CDC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50486C-5FCC-770A-08E7-E84BD2F1105B}"/>
              </a:ext>
            </a:extLst>
          </p:cNvPr>
          <p:cNvSpPr>
            <a:spLocks noGrp="1"/>
          </p:cNvSpPr>
          <p:nvPr>
            <p:ph type="title"/>
          </p:nvPr>
        </p:nvSpPr>
        <p:spPr>
          <a:xfrm>
            <a:off x="838200" y="659450"/>
            <a:ext cx="10515600" cy="649710"/>
          </a:xfrm>
        </p:spPr>
        <p:txBody>
          <a:bodyPr>
            <a:normAutofit/>
          </a:bodyPr>
          <a:lstStyle/>
          <a:p>
            <a:r>
              <a:rPr lang="en-US" dirty="0"/>
              <a:t>Insect-pollinated Vascular Plants</a:t>
            </a:r>
            <a:endParaRPr lang="pt-PT" dirty="0"/>
          </a:p>
        </p:txBody>
      </p:sp>
      <p:sp>
        <p:nvSpPr>
          <p:cNvPr id="3" name="Content Placeholder 2">
            <a:extLst>
              <a:ext uri="{FF2B5EF4-FFF2-40B4-BE49-F238E27FC236}">
                <a16:creationId xmlns:a16="http://schemas.microsoft.com/office/drawing/2014/main" id="{8FD08890-4144-5840-6D6F-669304D20823}"/>
              </a:ext>
            </a:extLst>
          </p:cNvPr>
          <p:cNvSpPr>
            <a:spLocks noGrp="1"/>
          </p:cNvSpPr>
          <p:nvPr>
            <p:ph idx="1"/>
          </p:nvPr>
        </p:nvSpPr>
        <p:spPr>
          <a:xfrm>
            <a:off x="838200" y="1960401"/>
            <a:ext cx="4362450" cy="4078011"/>
          </a:xfrm>
        </p:spPr>
        <p:txBody>
          <a:bodyPr>
            <a:noAutofit/>
          </a:bodyPr>
          <a:lstStyle/>
          <a:p>
            <a:pPr lvl="0" algn="l"/>
            <a:r>
              <a:rPr lang="en-US" dirty="0">
                <a:latin typeface="+mj-lt"/>
              </a:rPr>
              <a:t>Enhance environmental quality,</a:t>
            </a:r>
          </a:p>
          <a:p>
            <a:pPr marL="0" lvl="0" indent="0" algn="l">
              <a:buNone/>
            </a:pPr>
            <a:endParaRPr lang="en-US" dirty="0">
              <a:latin typeface="+mj-lt"/>
            </a:endParaRPr>
          </a:p>
          <a:p>
            <a:pPr lvl="0" algn="l"/>
            <a:r>
              <a:rPr lang="en-US" dirty="0">
                <a:latin typeface="+mj-lt"/>
              </a:rPr>
              <a:t>Support pollinator populations,</a:t>
            </a:r>
          </a:p>
          <a:p>
            <a:pPr marL="0" lvl="0" indent="0" algn="l">
              <a:buNone/>
            </a:pPr>
            <a:r>
              <a:rPr lang="en-US" dirty="0">
                <a:latin typeface="+mj-lt"/>
              </a:rPr>
              <a:t> </a:t>
            </a:r>
          </a:p>
          <a:p>
            <a:pPr lvl="0" algn="l"/>
            <a:r>
              <a:rPr lang="en-US" dirty="0">
                <a:latin typeface="+mj-lt"/>
              </a:rPr>
              <a:t>Reduce pollution, </a:t>
            </a:r>
          </a:p>
          <a:p>
            <a:pPr marL="0" lvl="0" indent="0" algn="l">
              <a:buNone/>
            </a:pPr>
            <a:endParaRPr lang="en-US" dirty="0">
              <a:latin typeface="+mj-lt"/>
            </a:endParaRPr>
          </a:p>
          <a:p>
            <a:pPr lvl="0" algn="l"/>
            <a:r>
              <a:rPr lang="en-US" dirty="0">
                <a:latin typeface="+mj-lt"/>
              </a:rPr>
              <a:t>Provide essential ecosystem services for urban residents.</a:t>
            </a:r>
            <a:endParaRPr lang="pt-PT" dirty="0">
              <a:latin typeface="+mj-lt"/>
            </a:endParaRPr>
          </a:p>
        </p:txBody>
      </p:sp>
      <p:pic>
        <p:nvPicPr>
          <p:cNvPr id="7" name="Grafik 6">
            <a:extLst>
              <a:ext uri="{FF2B5EF4-FFF2-40B4-BE49-F238E27FC236}">
                <a16:creationId xmlns:a16="http://schemas.microsoft.com/office/drawing/2014/main" id="{276142E5-F236-4C31-A99F-478ACA6B514A}"/>
              </a:ext>
            </a:extLst>
          </p:cNvPr>
          <p:cNvPicPr>
            <a:picLocks noChangeAspect="1"/>
          </p:cNvPicPr>
          <p:nvPr/>
        </p:nvPicPr>
        <p:blipFill rotWithShape="1">
          <a:blip r:embed="rId3"/>
          <a:srcRect l="25623" t="2076" r="-369" b="-2076"/>
          <a:stretch/>
        </p:blipFill>
        <p:spPr>
          <a:xfrm>
            <a:off x="6096000" y="2423160"/>
            <a:ext cx="5161495" cy="2457450"/>
          </a:xfrm>
          <a:prstGeom prst="rect">
            <a:avLst/>
          </a:prstGeom>
        </p:spPr>
      </p:pic>
    </p:spTree>
    <p:extLst>
      <p:ext uri="{BB962C8B-B14F-4D97-AF65-F5344CB8AC3E}">
        <p14:creationId xmlns:p14="http://schemas.microsoft.com/office/powerpoint/2010/main" val="1426065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33C5D-9FEB-C94C-A1ED-F4D54C0B10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61C7B5-8FC2-CD34-9F5E-B7315E7C2508}"/>
              </a:ext>
            </a:extLst>
          </p:cNvPr>
          <p:cNvSpPr>
            <a:spLocks noGrp="1"/>
          </p:cNvSpPr>
          <p:nvPr>
            <p:ph type="title"/>
          </p:nvPr>
        </p:nvSpPr>
        <p:spPr>
          <a:xfrm>
            <a:off x="838200" y="522290"/>
            <a:ext cx="10515600" cy="649710"/>
          </a:xfrm>
        </p:spPr>
        <p:txBody>
          <a:bodyPr>
            <a:normAutofit/>
          </a:bodyPr>
          <a:lstStyle/>
          <a:p>
            <a:r>
              <a:rPr lang="en-US" dirty="0"/>
              <a:t>Implementation of NbS: </a:t>
            </a:r>
            <a:r>
              <a:rPr lang="en-GB" b="0" dirty="0"/>
              <a:t>Governance &amp; Planning </a:t>
            </a:r>
            <a:endParaRPr lang="pt-PT" b="0" dirty="0"/>
          </a:p>
        </p:txBody>
      </p:sp>
      <p:sp>
        <p:nvSpPr>
          <p:cNvPr id="3" name="Content Placeholder 2">
            <a:extLst>
              <a:ext uri="{FF2B5EF4-FFF2-40B4-BE49-F238E27FC236}">
                <a16:creationId xmlns:a16="http://schemas.microsoft.com/office/drawing/2014/main" id="{F2A35A9A-77A2-C922-F34B-EC24A39971BA}"/>
              </a:ext>
            </a:extLst>
          </p:cNvPr>
          <p:cNvSpPr>
            <a:spLocks noGrp="1"/>
          </p:cNvSpPr>
          <p:nvPr>
            <p:ph idx="1"/>
          </p:nvPr>
        </p:nvSpPr>
        <p:spPr>
          <a:xfrm>
            <a:off x="1027234" y="1547754"/>
            <a:ext cx="6539426" cy="5187820"/>
          </a:xfrm>
        </p:spPr>
        <p:txBody>
          <a:bodyPr>
            <a:normAutofit/>
          </a:bodyPr>
          <a:lstStyle/>
          <a:p>
            <a:pPr lvl="0" algn="l"/>
            <a:r>
              <a:rPr lang="pt-PT" dirty="0">
                <a:latin typeface="+mj-lt"/>
              </a:rPr>
              <a:t>Nbs implementation requires </a:t>
            </a:r>
            <a:r>
              <a:rPr lang="en-US" b="1" kern="0" dirty="0">
                <a:effectLst/>
                <a:latin typeface="+mj-lt"/>
                <a:ea typeface="Times New Roman" panose="02020603050405020304" pitchFamily="18" charset="0"/>
              </a:rPr>
              <a:t>governance </a:t>
            </a:r>
            <a:r>
              <a:rPr lang="en-US" kern="0" dirty="0">
                <a:effectLst/>
                <a:latin typeface="+mj-lt"/>
                <a:ea typeface="Times New Roman" panose="02020603050405020304" pitchFamily="18" charset="0"/>
              </a:rPr>
              <a:t>and</a:t>
            </a:r>
            <a:r>
              <a:rPr lang="en-US" b="1" kern="0" dirty="0">
                <a:effectLst/>
                <a:latin typeface="+mj-lt"/>
                <a:ea typeface="Times New Roman" panose="02020603050405020304" pitchFamily="18" charset="0"/>
              </a:rPr>
              <a:t> planning</a:t>
            </a:r>
            <a:r>
              <a:rPr lang="en-US" kern="0" dirty="0">
                <a:effectLst/>
                <a:latin typeface="+mj-lt"/>
                <a:ea typeface="Times New Roman" panose="02020603050405020304" pitchFamily="18" charset="0"/>
              </a:rPr>
              <a:t> practices rooted in stewardship, reflexivity, dialogue, and long-term commitment.</a:t>
            </a:r>
          </a:p>
          <a:p>
            <a:pPr marL="0" lvl="0" indent="0" algn="l">
              <a:buNone/>
            </a:pPr>
            <a:endParaRPr lang="en-US" kern="0" dirty="0">
              <a:effectLst/>
              <a:latin typeface="+mj-lt"/>
              <a:ea typeface="Times New Roman" panose="02020603050405020304" pitchFamily="18" charset="0"/>
            </a:endParaRPr>
          </a:p>
          <a:p>
            <a:pPr lvl="0" algn="l"/>
            <a:r>
              <a:rPr lang="en-US" kern="0" dirty="0">
                <a:latin typeface="+mj-lt"/>
                <a:ea typeface="Times New Roman" panose="02020603050405020304" pitchFamily="18" charset="0"/>
              </a:rPr>
              <a:t>In urban setting, </a:t>
            </a:r>
            <a:r>
              <a:rPr lang="en-US" kern="0" dirty="0">
                <a:effectLst/>
                <a:latin typeface="+mj-lt"/>
                <a:ea typeface="Times New Roman" panose="02020603050405020304" pitchFamily="18" charset="0"/>
              </a:rPr>
              <a:t>key success drivers are open innovation, partnerships among stakeholders, together with education and training. </a:t>
            </a:r>
          </a:p>
          <a:p>
            <a:pPr marL="0" lvl="0" indent="0" algn="l">
              <a:buNone/>
            </a:pPr>
            <a:endParaRPr lang="en-US" kern="0" dirty="0">
              <a:effectLst/>
              <a:latin typeface="+mj-lt"/>
              <a:ea typeface="Times New Roman" panose="02020603050405020304" pitchFamily="18" charset="0"/>
            </a:endParaRPr>
          </a:p>
          <a:p>
            <a:pPr lvl="0" algn="l"/>
            <a:r>
              <a:rPr lang="en-US" kern="0" dirty="0">
                <a:effectLst/>
                <a:latin typeface="+mj-lt"/>
                <a:ea typeface="Times New Roman" panose="02020603050405020304" pitchFamily="18" charset="0"/>
              </a:rPr>
              <a:t>Policymakers should strengthen policy frameworks across the full NbS cycle while ensuring environmental justice.</a:t>
            </a:r>
            <a:endParaRPr lang="pt-PT" dirty="0">
              <a:latin typeface="+mj-lt"/>
            </a:endParaRPr>
          </a:p>
        </p:txBody>
      </p:sp>
      <p:pic>
        <p:nvPicPr>
          <p:cNvPr id="5" name="Picture 2" descr="Community of Practice on Nature-based Solutions in Water Resource  Management by GWP CEE - PA 05">
            <a:extLst>
              <a:ext uri="{FF2B5EF4-FFF2-40B4-BE49-F238E27FC236}">
                <a16:creationId xmlns:a16="http://schemas.microsoft.com/office/drawing/2014/main" id="{BADB9167-9554-4696-9C1A-4512CC88D1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66660" y="2379022"/>
            <a:ext cx="4132211" cy="2931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9681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33C5D-9FEB-C94C-A1ED-F4D54C0B10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61C7B5-8FC2-CD34-9F5E-B7315E7C2508}"/>
              </a:ext>
            </a:extLst>
          </p:cNvPr>
          <p:cNvSpPr>
            <a:spLocks noGrp="1"/>
          </p:cNvSpPr>
          <p:nvPr>
            <p:ph type="title"/>
          </p:nvPr>
        </p:nvSpPr>
        <p:spPr>
          <a:xfrm>
            <a:off x="838200" y="522290"/>
            <a:ext cx="10515600" cy="649710"/>
          </a:xfrm>
        </p:spPr>
        <p:txBody>
          <a:bodyPr>
            <a:normAutofit/>
          </a:bodyPr>
          <a:lstStyle/>
          <a:p>
            <a:r>
              <a:rPr lang="en-US" dirty="0"/>
              <a:t>References</a:t>
            </a:r>
            <a:endParaRPr lang="pt-PT" dirty="0"/>
          </a:p>
        </p:txBody>
      </p:sp>
      <p:sp>
        <p:nvSpPr>
          <p:cNvPr id="5" name="Inhaltsplatzhalter 4">
            <a:extLst>
              <a:ext uri="{FF2B5EF4-FFF2-40B4-BE49-F238E27FC236}">
                <a16:creationId xmlns:a16="http://schemas.microsoft.com/office/drawing/2014/main" id="{4172CEA8-A0C2-417A-8290-13B3DB7DE17F}"/>
              </a:ext>
            </a:extLst>
          </p:cNvPr>
          <p:cNvSpPr>
            <a:spLocks noGrp="1"/>
          </p:cNvSpPr>
          <p:nvPr>
            <p:ph idx="1"/>
          </p:nvPr>
        </p:nvSpPr>
        <p:spPr>
          <a:xfrm>
            <a:off x="838200" y="1154430"/>
            <a:ext cx="11026140" cy="5703570"/>
          </a:xfrm>
        </p:spPr>
        <p:txBody>
          <a:bodyPr>
            <a:normAutofit lnSpcReduction="10000"/>
          </a:bodyPr>
          <a:lstStyle/>
          <a:p>
            <a:pPr marL="0" marR="0" indent="0" algn="l">
              <a:lnSpc>
                <a:spcPct val="115000"/>
              </a:lnSpc>
              <a:spcBef>
                <a:spcPts val="600"/>
              </a:spcBef>
              <a:spcAft>
                <a:spcPts val="600"/>
              </a:spcAft>
              <a:buNone/>
            </a:pPr>
            <a:r>
              <a:rPr lang="en-US" sz="1800" dirty="0" err="1">
                <a:effectLst/>
                <a:latin typeface="+mj-lt"/>
                <a:ea typeface="Times New Roman" panose="02020603050405020304" pitchFamily="18" charset="0"/>
                <a:cs typeface="Times New Roman" panose="02020603050405020304" pitchFamily="18" charset="0"/>
              </a:rPr>
              <a:t>Hölscher</a:t>
            </a:r>
            <a:r>
              <a:rPr lang="en-US" sz="1800" dirty="0">
                <a:effectLst/>
                <a:latin typeface="+mj-lt"/>
                <a:ea typeface="Times New Roman" panose="02020603050405020304" pitchFamily="18" charset="0"/>
                <a:cs typeface="Times New Roman" panose="02020603050405020304" pitchFamily="18" charset="0"/>
              </a:rPr>
              <a:t>, K., </a:t>
            </a:r>
            <a:r>
              <a:rPr lang="en-US" sz="1800" dirty="0" err="1">
                <a:effectLst/>
                <a:latin typeface="+mj-lt"/>
                <a:ea typeface="Times New Roman" panose="02020603050405020304" pitchFamily="18" charset="0"/>
                <a:cs typeface="Times New Roman" panose="02020603050405020304" pitchFamily="18" charset="0"/>
              </a:rPr>
              <a:t>Frantzeskaki</a:t>
            </a:r>
            <a:r>
              <a:rPr lang="en-US" sz="1800" dirty="0">
                <a:effectLst/>
                <a:latin typeface="+mj-lt"/>
                <a:ea typeface="Times New Roman" panose="02020603050405020304" pitchFamily="18" charset="0"/>
                <a:cs typeface="Times New Roman" panose="02020603050405020304" pitchFamily="18" charset="0"/>
              </a:rPr>
              <a:t>, N., Collier, M. J., </a:t>
            </a:r>
            <a:r>
              <a:rPr lang="en-US" sz="1800" dirty="0" err="1">
                <a:effectLst/>
                <a:latin typeface="+mj-lt"/>
                <a:ea typeface="Times New Roman" panose="02020603050405020304" pitchFamily="18" charset="0"/>
                <a:cs typeface="Times New Roman" panose="02020603050405020304" pitchFamily="18" charset="0"/>
              </a:rPr>
              <a:t>Connop</a:t>
            </a:r>
            <a:r>
              <a:rPr lang="en-US" sz="1800" dirty="0">
                <a:effectLst/>
                <a:latin typeface="+mj-lt"/>
                <a:ea typeface="Times New Roman" panose="02020603050405020304" pitchFamily="18" charset="0"/>
                <a:cs typeface="Times New Roman" panose="02020603050405020304" pitchFamily="18" charset="0"/>
              </a:rPr>
              <a:t>, S., </a:t>
            </a:r>
            <a:r>
              <a:rPr lang="en-US" sz="1800" dirty="0" err="1">
                <a:effectLst/>
                <a:latin typeface="+mj-lt"/>
                <a:ea typeface="Times New Roman" panose="02020603050405020304" pitchFamily="18" charset="0"/>
                <a:cs typeface="Times New Roman" panose="02020603050405020304" pitchFamily="18" charset="0"/>
              </a:rPr>
              <a:t>Kooijman</a:t>
            </a:r>
            <a:r>
              <a:rPr lang="en-US" sz="1800" dirty="0">
                <a:effectLst/>
                <a:latin typeface="+mj-lt"/>
                <a:ea typeface="Times New Roman" panose="02020603050405020304" pitchFamily="18" charset="0"/>
                <a:cs typeface="Times New Roman" panose="02020603050405020304" pitchFamily="18" charset="0"/>
              </a:rPr>
              <a:t>, E. D., </a:t>
            </a:r>
            <a:r>
              <a:rPr lang="en-US" sz="1800" dirty="0" err="1">
                <a:effectLst/>
                <a:latin typeface="+mj-lt"/>
                <a:ea typeface="Times New Roman" panose="02020603050405020304" pitchFamily="18" charset="0"/>
                <a:cs typeface="Times New Roman" panose="02020603050405020304" pitchFamily="18" charset="0"/>
              </a:rPr>
              <a:t>Lodder</a:t>
            </a:r>
            <a:r>
              <a:rPr lang="en-US" sz="1800" dirty="0">
                <a:effectLst/>
                <a:latin typeface="+mj-lt"/>
                <a:ea typeface="Times New Roman" panose="02020603050405020304" pitchFamily="18" charset="0"/>
                <a:cs typeface="Times New Roman" panose="02020603050405020304" pitchFamily="18" charset="0"/>
              </a:rPr>
              <a:t>, M., McQuaid, S., </a:t>
            </a:r>
            <a:r>
              <a:rPr lang="en-US" sz="1800" dirty="0" err="1">
                <a:effectLst/>
                <a:latin typeface="+mj-lt"/>
                <a:ea typeface="Times New Roman" panose="02020603050405020304" pitchFamily="18" charset="0"/>
                <a:cs typeface="Times New Roman" panose="02020603050405020304" pitchFamily="18" charset="0"/>
              </a:rPr>
              <a:t>Vandergert</a:t>
            </a:r>
            <a:r>
              <a:rPr lang="en-US" sz="1800" dirty="0">
                <a:effectLst/>
                <a:latin typeface="+mj-lt"/>
                <a:ea typeface="Times New Roman" panose="02020603050405020304" pitchFamily="18" charset="0"/>
                <a:cs typeface="Times New Roman" panose="02020603050405020304" pitchFamily="18" charset="0"/>
              </a:rPr>
              <a:t>, P., </a:t>
            </a:r>
            <a:r>
              <a:rPr lang="en-US" sz="1800" dirty="0" err="1">
                <a:effectLst/>
                <a:latin typeface="+mj-lt"/>
                <a:ea typeface="Times New Roman" panose="02020603050405020304" pitchFamily="18" charset="0"/>
                <a:cs typeface="Times New Roman" panose="02020603050405020304" pitchFamily="18" charset="0"/>
              </a:rPr>
              <a:t>Xidous</a:t>
            </a:r>
            <a:r>
              <a:rPr lang="en-US" sz="1800" dirty="0">
                <a:effectLst/>
                <a:latin typeface="+mj-lt"/>
                <a:ea typeface="Times New Roman" panose="02020603050405020304" pitchFamily="18" charset="0"/>
                <a:cs typeface="Times New Roman" panose="02020603050405020304" pitchFamily="18" charset="0"/>
              </a:rPr>
              <a:t>, D., </a:t>
            </a:r>
            <a:r>
              <a:rPr lang="en-US" sz="1800" dirty="0" err="1">
                <a:effectLst/>
                <a:latin typeface="+mj-lt"/>
                <a:ea typeface="Times New Roman" panose="02020603050405020304" pitchFamily="18" charset="0"/>
                <a:cs typeface="Times New Roman" panose="02020603050405020304" pitchFamily="18" charset="0"/>
              </a:rPr>
              <a:t>Bešlagić</a:t>
            </a:r>
            <a:r>
              <a:rPr lang="en-US" sz="1800" dirty="0">
                <a:effectLst/>
                <a:latin typeface="+mj-lt"/>
                <a:ea typeface="Times New Roman" panose="02020603050405020304" pitchFamily="18" charset="0"/>
                <a:cs typeface="Times New Roman" panose="02020603050405020304" pitchFamily="18" charset="0"/>
              </a:rPr>
              <a:t>, L., Dick, G., Dumitru, A., </a:t>
            </a:r>
            <a:r>
              <a:rPr lang="en-US" sz="1800" dirty="0" err="1">
                <a:effectLst/>
                <a:latin typeface="+mj-lt"/>
                <a:ea typeface="Times New Roman" panose="02020603050405020304" pitchFamily="18" charset="0"/>
                <a:cs typeface="Times New Roman" panose="02020603050405020304" pitchFamily="18" charset="0"/>
              </a:rPr>
              <a:t>Dziubała</a:t>
            </a:r>
            <a:r>
              <a:rPr lang="en-US" sz="1800" dirty="0">
                <a:effectLst/>
                <a:latin typeface="+mj-lt"/>
                <a:ea typeface="Times New Roman" panose="02020603050405020304" pitchFamily="18" charset="0"/>
                <a:cs typeface="Times New Roman" panose="02020603050405020304" pitchFamily="18" charset="0"/>
              </a:rPr>
              <a:t>, A., Fletcher, I., </a:t>
            </a:r>
            <a:r>
              <a:rPr lang="en-US" sz="1800" dirty="0" err="1">
                <a:effectLst/>
                <a:latin typeface="+mj-lt"/>
                <a:ea typeface="Times New Roman" panose="02020603050405020304" pitchFamily="18" charset="0"/>
                <a:cs typeface="Times New Roman" panose="02020603050405020304" pitchFamily="18" charset="0"/>
              </a:rPr>
              <a:t>Adank</a:t>
            </a:r>
            <a:r>
              <a:rPr lang="en-US" sz="1800" dirty="0">
                <a:effectLst/>
                <a:latin typeface="+mj-lt"/>
                <a:ea typeface="Times New Roman" panose="02020603050405020304" pitchFamily="18" charset="0"/>
                <a:cs typeface="Times New Roman" panose="02020603050405020304" pitchFamily="18" charset="0"/>
              </a:rPr>
              <a:t>, C. G-E., Vázquez, M. G., </a:t>
            </a:r>
            <a:r>
              <a:rPr lang="en-US" sz="1800" dirty="0" err="1">
                <a:effectLst/>
                <a:latin typeface="+mj-lt"/>
                <a:ea typeface="Times New Roman" panose="02020603050405020304" pitchFamily="18" charset="0"/>
                <a:cs typeface="Times New Roman" panose="02020603050405020304" pitchFamily="18" charset="0"/>
              </a:rPr>
              <a:t>Madajczyk</a:t>
            </a:r>
            <a:r>
              <a:rPr lang="en-US" sz="1800" dirty="0">
                <a:effectLst/>
                <a:latin typeface="+mj-lt"/>
                <a:ea typeface="Times New Roman" panose="02020603050405020304" pitchFamily="18" charset="0"/>
                <a:cs typeface="Times New Roman" panose="02020603050405020304" pitchFamily="18" charset="0"/>
              </a:rPr>
              <a:t>, N., </a:t>
            </a:r>
            <a:r>
              <a:rPr lang="en-US" sz="1800" dirty="0" err="1">
                <a:effectLst/>
                <a:latin typeface="+mj-lt"/>
                <a:ea typeface="Times New Roman" panose="02020603050405020304" pitchFamily="18" charset="0"/>
                <a:cs typeface="Times New Roman" panose="02020603050405020304" pitchFamily="18" charset="0"/>
              </a:rPr>
              <a:t>Malekkidou</a:t>
            </a:r>
            <a:r>
              <a:rPr lang="en-US" sz="1800" dirty="0">
                <a:effectLst/>
                <a:latin typeface="+mj-lt"/>
                <a:ea typeface="Times New Roman" panose="02020603050405020304" pitchFamily="18" charset="0"/>
                <a:cs typeface="Times New Roman" panose="02020603050405020304" pitchFamily="18" charset="0"/>
              </a:rPr>
              <a:t>, E., </a:t>
            </a:r>
            <a:r>
              <a:rPr lang="en-US" sz="1800" dirty="0" err="1">
                <a:effectLst/>
                <a:latin typeface="+mj-lt"/>
                <a:ea typeface="Times New Roman" panose="02020603050405020304" pitchFamily="18" charset="0"/>
                <a:cs typeface="Times New Roman" panose="02020603050405020304" pitchFamily="18" charset="0"/>
              </a:rPr>
              <a:t>Mavroudi</a:t>
            </a:r>
            <a:r>
              <a:rPr lang="en-US" sz="1800" dirty="0">
                <a:effectLst/>
                <a:latin typeface="+mj-lt"/>
                <a:ea typeface="Times New Roman" panose="02020603050405020304" pitchFamily="18" charset="0"/>
                <a:cs typeface="Times New Roman" panose="02020603050405020304" pitchFamily="18" charset="0"/>
              </a:rPr>
              <a:t>, M. (…), Vos, P. (2023). Strategies for mainstreaming nature-based solutions in urban governance capacities in ten European cities. </a:t>
            </a:r>
            <a:r>
              <a:rPr lang="en-US" sz="1800" i="1" dirty="0">
                <a:effectLst/>
                <a:latin typeface="+mj-lt"/>
                <a:ea typeface="Times New Roman" panose="02020603050405020304" pitchFamily="18" charset="0"/>
                <a:cs typeface="Times New Roman" panose="02020603050405020304" pitchFamily="18" charset="0"/>
              </a:rPr>
              <a:t>Urban Sustainability, 3</a:t>
            </a:r>
            <a:r>
              <a:rPr lang="en-US" sz="1800" dirty="0">
                <a:effectLst/>
                <a:latin typeface="+mj-lt"/>
                <a:ea typeface="Times New Roman" panose="02020603050405020304" pitchFamily="18" charset="0"/>
                <a:cs typeface="Times New Roman" panose="02020603050405020304" pitchFamily="18" charset="0"/>
              </a:rPr>
              <a:t>. </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3"/>
              </a:rPr>
              <a:t>https://doi.org/10.1038/s42949-023-00134-9</a:t>
            </a:r>
            <a:endParaRPr lang="de-AT" sz="1800" dirty="0">
              <a:effectLst/>
              <a:latin typeface="+mj-lt"/>
              <a:ea typeface="Times New Roman" panose="02020603050405020304" pitchFamily="18" charset="0"/>
              <a:cs typeface="Times New Roman" panose="02020603050405020304" pitchFamily="18" charset="0"/>
            </a:endParaRPr>
          </a:p>
          <a:p>
            <a:pPr marL="0" marR="0" indent="0" algn="just">
              <a:lnSpc>
                <a:spcPct val="115000"/>
              </a:lnSpc>
              <a:spcBef>
                <a:spcPts val="600"/>
              </a:spcBef>
              <a:spcAft>
                <a:spcPts val="600"/>
              </a:spcAft>
              <a:buNone/>
            </a:pPr>
            <a:r>
              <a:rPr lang="en-US" sz="1800" dirty="0" err="1">
                <a:effectLst/>
                <a:latin typeface="+mj-lt"/>
                <a:ea typeface="Times New Roman" panose="02020603050405020304" pitchFamily="18" charset="0"/>
                <a:cs typeface="Times New Roman" panose="02020603050405020304" pitchFamily="18" charset="0"/>
              </a:rPr>
              <a:t>Karamoutsou</a:t>
            </a:r>
            <a:r>
              <a:rPr lang="en-US" sz="1800" dirty="0">
                <a:effectLst/>
                <a:latin typeface="+mj-lt"/>
                <a:ea typeface="Times New Roman" panose="02020603050405020304" pitchFamily="18" charset="0"/>
                <a:cs typeface="Times New Roman" panose="02020603050405020304" pitchFamily="18" charset="0"/>
              </a:rPr>
              <a:t>, L., </a:t>
            </a:r>
            <a:r>
              <a:rPr lang="en-US" sz="1800" dirty="0" err="1">
                <a:effectLst/>
                <a:latin typeface="+mj-lt"/>
                <a:ea typeface="Times New Roman" panose="02020603050405020304" pitchFamily="18" charset="0"/>
                <a:cs typeface="Times New Roman" panose="02020603050405020304" pitchFamily="18" charset="0"/>
              </a:rPr>
              <a:t>Veliou</a:t>
            </a:r>
            <a:r>
              <a:rPr lang="en-US" sz="1800" dirty="0">
                <a:effectLst/>
                <a:latin typeface="+mj-lt"/>
                <a:ea typeface="Times New Roman" panose="02020603050405020304" pitchFamily="18" charset="0"/>
                <a:cs typeface="Times New Roman" panose="02020603050405020304" pitchFamily="18" charset="0"/>
              </a:rPr>
              <a:t>, E., </a:t>
            </a:r>
            <a:r>
              <a:rPr lang="en-US" sz="1800" dirty="0" err="1">
                <a:effectLst/>
                <a:latin typeface="+mj-lt"/>
                <a:ea typeface="Times New Roman" panose="02020603050405020304" pitchFamily="18" charset="0"/>
                <a:cs typeface="Times New Roman" panose="02020603050405020304" pitchFamily="18" charset="0"/>
              </a:rPr>
              <a:t>Kvernberg</a:t>
            </a:r>
            <a:r>
              <a:rPr lang="en-US" sz="1800" dirty="0">
                <a:effectLst/>
                <a:latin typeface="+mj-lt"/>
                <a:ea typeface="Times New Roman" panose="02020603050405020304" pitchFamily="18" charset="0"/>
                <a:cs typeface="Times New Roman" panose="02020603050405020304" pitchFamily="18" charset="0"/>
              </a:rPr>
              <a:t>, E. B., &amp; </a:t>
            </a:r>
            <a:r>
              <a:rPr lang="en-US" sz="1800" dirty="0" err="1">
                <a:effectLst/>
                <a:latin typeface="+mj-lt"/>
                <a:ea typeface="Times New Roman" panose="02020603050405020304" pitchFamily="18" charset="0"/>
                <a:cs typeface="Times New Roman" panose="02020603050405020304" pitchFamily="18" charset="0"/>
              </a:rPr>
              <a:t>Psilovikos</a:t>
            </a:r>
            <a:r>
              <a:rPr lang="en-US" sz="1800" dirty="0">
                <a:effectLst/>
                <a:latin typeface="+mj-lt"/>
                <a:ea typeface="Times New Roman" panose="02020603050405020304" pitchFamily="18" charset="0"/>
                <a:cs typeface="Times New Roman" panose="02020603050405020304" pitchFamily="18" charset="0"/>
              </a:rPr>
              <a:t>, A. (2024). Urban Stormwater Management: A Sustainable Approach. </a:t>
            </a:r>
            <a:r>
              <a:rPr lang="en-US" sz="1800" i="1" dirty="0">
                <a:effectLst/>
                <a:latin typeface="+mj-lt"/>
                <a:ea typeface="Times New Roman" panose="02020603050405020304" pitchFamily="18" charset="0"/>
                <a:cs typeface="Times New Roman" panose="02020603050405020304" pitchFamily="18" charset="0"/>
              </a:rPr>
              <a:t>Water, 16</a:t>
            </a:r>
            <a:r>
              <a:rPr lang="en-US" sz="1800" dirty="0">
                <a:effectLst/>
                <a:latin typeface="+mj-lt"/>
                <a:ea typeface="Times New Roman" panose="02020603050405020304" pitchFamily="18" charset="0"/>
                <a:cs typeface="Times New Roman" panose="02020603050405020304" pitchFamily="18" charset="0"/>
              </a:rPr>
              <a:t>(15). </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4"/>
              </a:rPr>
              <a:t>https://doi.org/10.3390/w16152089</a:t>
            </a:r>
            <a:r>
              <a:rPr lang="en-US" sz="1800" dirty="0">
                <a:solidFill>
                  <a:srgbClr val="026E7B"/>
                </a:solidFill>
                <a:effectLst/>
                <a:latin typeface="+mj-lt"/>
                <a:ea typeface="Times New Roman" panose="02020603050405020304" pitchFamily="18" charset="0"/>
                <a:cs typeface="Times New Roman" panose="02020603050405020304" pitchFamily="18" charset="0"/>
              </a:rPr>
              <a:t> </a:t>
            </a:r>
            <a:endParaRPr lang="de-AT" sz="1800" dirty="0">
              <a:effectLst/>
              <a:latin typeface="+mj-lt"/>
              <a:ea typeface="Times New Roman" panose="02020603050405020304" pitchFamily="18" charset="0"/>
              <a:cs typeface="Times New Roman" panose="02020603050405020304" pitchFamily="18" charset="0"/>
            </a:endParaRPr>
          </a:p>
          <a:p>
            <a:pPr marL="0" marR="0" indent="0" algn="l">
              <a:lnSpc>
                <a:spcPct val="115000"/>
              </a:lnSpc>
              <a:spcBef>
                <a:spcPts val="600"/>
              </a:spcBef>
              <a:spcAft>
                <a:spcPts val="600"/>
              </a:spcAft>
              <a:buNone/>
            </a:pPr>
            <a:r>
              <a:rPr lang="en-US" sz="1800" dirty="0">
                <a:effectLst/>
                <a:latin typeface="+mj-lt"/>
                <a:ea typeface="Times New Roman" panose="02020603050405020304" pitchFamily="18" charset="0"/>
                <a:cs typeface="Times New Roman" panose="02020603050405020304" pitchFamily="18" charset="0"/>
              </a:rPr>
              <a:t>Li, Y., </a:t>
            </a:r>
            <a:r>
              <a:rPr lang="en-US" sz="1800" dirty="0" err="1">
                <a:effectLst/>
                <a:latin typeface="+mj-lt"/>
                <a:ea typeface="Times New Roman" panose="02020603050405020304" pitchFamily="18" charset="0"/>
                <a:cs typeface="Times New Roman" panose="02020603050405020304" pitchFamily="18" charset="0"/>
              </a:rPr>
              <a:t>Zhai</a:t>
            </a:r>
            <a:r>
              <a:rPr lang="en-US" sz="1800" dirty="0">
                <a:effectLst/>
                <a:latin typeface="+mj-lt"/>
                <a:ea typeface="Times New Roman" panose="02020603050405020304" pitchFamily="18" charset="0"/>
                <a:cs typeface="Times New Roman" panose="02020603050405020304" pitchFamily="18" charset="0"/>
              </a:rPr>
              <a:t>, W., Yang, Z., Tang, J., Li, H., &amp; Huang, H. (2024). A review of nature-based solutions to environmental hazards through the lens of environmental justice. </a:t>
            </a:r>
            <a:r>
              <a:rPr lang="en-US" sz="1800" i="1" dirty="0">
                <a:effectLst/>
                <a:latin typeface="+mj-lt"/>
                <a:ea typeface="Times New Roman" panose="02020603050405020304" pitchFamily="18" charset="0"/>
                <a:cs typeface="Times New Roman" panose="02020603050405020304" pitchFamily="18" charset="0"/>
              </a:rPr>
              <a:t>SSRN</a:t>
            </a:r>
            <a:r>
              <a:rPr lang="en-US" sz="1800" dirty="0">
                <a:effectLst/>
                <a:latin typeface="+mj-lt"/>
                <a:ea typeface="Times New Roman" panose="02020603050405020304" pitchFamily="18" charset="0"/>
                <a:cs typeface="Times New Roman" panose="02020603050405020304" pitchFamily="18" charset="0"/>
              </a:rPr>
              <a:t>. </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5"/>
              </a:rPr>
              <a:t>http://dx.doi.org/10.2139/ssrn.4724771</a:t>
            </a:r>
            <a:r>
              <a:rPr lang="en-US" sz="1800" dirty="0">
                <a:solidFill>
                  <a:srgbClr val="026E7B"/>
                </a:solidFill>
                <a:effectLst/>
                <a:latin typeface="+mj-lt"/>
                <a:ea typeface="Times New Roman" panose="02020603050405020304" pitchFamily="18" charset="0"/>
                <a:cs typeface="Times New Roman" panose="02020603050405020304" pitchFamily="18" charset="0"/>
              </a:rPr>
              <a:t> </a:t>
            </a:r>
            <a:endParaRPr lang="de-AT" sz="1800" dirty="0">
              <a:effectLst/>
              <a:latin typeface="+mj-lt"/>
              <a:ea typeface="Times New Roman" panose="02020603050405020304" pitchFamily="18" charset="0"/>
              <a:cs typeface="Times New Roman" panose="02020603050405020304" pitchFamily="18" charset="0"/>
            </a:endParaRPr>
          </a:p>
          <a:p>
            <a:pPr marL="0" marR="0" indent="0" algn="l">
              <a:lnSpc>
                <a:spcPct val="115000"/>
              </a:lnSpc>
              <a:spcBef>
                <a:spcPts val="600"/>
              </a:spcBef>
              <a:spcAft>
                <a:spcPts val="600"/>
              </a:spcAft>
              <a:buNone/>
            </a:pPr>
            <a:r>
              <a:rPr lang="en-US" sz="1800" dirty="0">
                <a:effectLst/>
                <a:latin typeface="+mj-lt"/>
                <a:ea typeface="Times New Roman" panose="02020603050405020304" pitchFamily="18" charset="0"/>
                <a:cs typeface="Times New Roman" panose="02020603050405020304" pitchFamily="18" charset="0"/>
              </a:rPr>
              <a:t>Meyer, W. B. (2013)</a:t>
            </a:r>
            <a:r>
              <a:rPr lang="en-US" sz="1800" i="1" dirty="0">
                <a:effectLst/>
                <a:latin typeface="+mj-lt"/>
                <a:ea typeface="Times New Roman" panose="02020603050405020304" pitchFamily="18" charset="0"/>
                <a:cs typeface="Times New Roman" panose="02020603050405020304" pitchFamily="18" charset="0"/>
              </a:rPr>
              <a:t>. </a:t>
            </a:r>
            <a:r>
              <a:rPr lang="en-US" sz="1800" dirty="0">
                <a:effectLst/>
                <a:latin typeface="+mj-lt"/>
                <a:ea typeface="Times New Roman" panose="02020603050405020304" pitchFamily="18" charset="0"/>
                <a:cs typeface="Times New Roman" panose="02020603050405020304" pitchFamily="18" charset="0"/>
              </a:rPr>
              <a:t>The Environmental Advantages of Cities: Countering Commonsense. </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6"/>
              </a:rPr>
              <a:t>https</a:t>
            </a:r>
            <a:r>
              <a:rPr lang="el-GR" sz="1800" b="0" u="sng" dirty="0">
                <a:solidFill>
                  <a:srgbClr val="026E7B"/>
                </a:solidFill>
                <a:effectLst/>
                <a:latin typeface="+mj-lt"/>
                <a:ea typeface="Times New Roman" panose="02020603050405020304" pitchFamily="18" charset="0"/>
                <a:cs typeface="Times New Roman" panose="02020603050405020304" pitchFamily="18" charset="0"/>
                <a:hlinkClick r:id="rId6"/>
              </a:rPr>
              <a:t>://</a:t>
            </a:r>
            <a:r>
              <a:rPr lang="en-US" sz="1800" b="0" u="sng" dirty="0" err="1">
                <a:solidFill>
                  <a:srgbClr val="026E7B"/>
                </a:solidFill>
                <a:effectLst/>
                <a:latin typeface="+mj-lt"/>
                <a:ea typeface="Times New Roman" panose="02020603050405020304" pitchFamily="18" charset="0"/>
                <a:cs typeface="Times New Roman" panose="02020603050405020304" pitchFamily="18" charset="0"/>
                <a:hlinkClick r:id="rId6"/>
              </a:rPr>
              <a:t>doi</a:t>
            </a:r>
            <a:r>
              <a:rPr lang="el-GR" sz="1800" b="0" u="sng" dirty="0">
                <a:solidFill>
                  <a:srgbClr val="026E7B"/>
                </a:solidFill>
                <a:effectLst/>
                <a:latin typeface="+mj-lt"/>
                <a:ea typeface="Times New Roman" panose="02020603050405020304" pitchFamily="18" charset="0"/>
                <a:cs typeface="Times New Roman" panose="02020603050405020304" pitchFamily="18" charset="0"/>
                <a:hlinkClick r:id="rId6"/>
              </a:rPr>
              <a:t>.</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6"/>
              </a:rPr>
              <a:t>org</a:t>
            </a:r>
            <a:r>
              <a:rPr lang="el-GR" sz="1800" b="0" u="sng" dirty="0">
                <a:solidFill>
                  <a:srgbClr val="026E7B"/>
                </a:solidFill>
                <a:effectLst/>
                <a:latin typeface="+mj-lt"/>
                <a:ea typeface="Times New Roman" panose="02020603050405020304" pitchFamily="18" charset="0"/>
                <a:cs typeface="Times New Roman" panose="02020603050405020304" pitchFamily="18" charset="0"/>
                <a:hlinkClick r:id="rId6"/>
              </a:rPr>
              <a:t>/10.7551/</a:t>
            </a:r>
            <a:r>
              <a:rPr lang="en-US" sz="1800" b="0" u="sng" dirty="0" err="1">
                <a:solidFill>
                  <a:srgbClr val="026E7B"/>
                </a:solidFill>
                <a:effectLst/>
                <a:latin typeface="+mj-lt"/>
                <a:ea typeface="Times New Roman" panose="02020603050405020304" pitchFamily="18" charset="0"/>
                <a:cs typeface="Times New Roman" panose="02020603050405020304" pitchFamily="18" charset="0"/>
                <a:hlinkClick r:id="rId6"/>
              </a:rPr>
              <a:t>mitpress</a:t>
            </a:r>
            <a:r>
              <a:rPr lang="el-GR" sz="1800" b="0" u="sng" dirty="0">
                <a:solidFill>
                  <a:srgbClr val="026E7B"/>
                </a:solidFill>
                <a:effectLst/>
                <a:latin typeface="+mj-lt"/>
                <a:ea typeface="Times New Roman" panose="02020603050405020304" pitchFamily="18" charset="0"/>
                <a:cs typeface="Times New Roman" panose="02020603050405020304" pitchFamily="18" charset="0"/>
                <a:hlinkClick r:id="rId6"/>
              </a:rPr>
              <a:t>/9513.001.0001</a:t>
            </a:r>
            <a:endParaRPr lang="de-AT" sz="1800" dirty="0">
              <a:effectLst/>
              <a:latin typeface="+mj-lt"/>
              <a:ea typeface="Times New Roman" panose="02020603050405020304" pitchFamily="18" charset="0"/>
              <a:cs typeface="Times New Roman" panose="02020603050405020304" pitchFamily="18" charset="0"/>
            </a:endParaRPr>
          </a:p>
          <a:p>
            <a:pPr marL="0" marR="0" indent="0" algn="just">
              <a:lnSpc>
                <a:spcPct val="115000"/>
              </a:lnSpc>
              <a:spcBef>
                <a:spcPts val="600"/>
              </a:spcBef>
              <a:spcAft>
                <a:spcPts val="600"/>
              </a:spcAft>
              <a:buNone/>
            </a:pPr>
            <a:r>
              <a:rPr lang="en-US" sz="1800" dirty="0" err="1">
                <a:effectLst/>
                <a:latin typeface="+mj-lt"/>
                <a:ea typeface="Times New Roman" panose="02020603050405020304" pitchFamily="18" charset="0"/>
                <a:cs typeface="Times New Roman" panose="02020603050405020304" pitchFamily="18" charset="0"/>
              </a:rPr>
              <a:t>Oberndorfer</a:t>
            </a:r>
            <a:r>
              <a:rPr lang="el-GR" sz="1800" dirty="0">
                <a:effectLst/>
                <a:latin typeface="+mj-lt"/>
                <a:ea typeface="Times New Roman" panose="02020603050405020304" pitchFamily="18" charset="0"/>
                <a:cs typeface="Times New Roman" panose="02020603050405020304" pitchFamily="18" charset="0"/>
              </a:rPr>
              <a:t>, </a:t>
            </a:r>
            <a:r>
              <a:rPr lang="en-US" sz="1800" dirty="0">
                <a:effectLst/>
                <a:latin typeface="+mj-lt"/>
                <a:ea typeface="Times New Roman" panose="02020603050405020304" pitchFamily="18" charset="0"/>
                <a:cs typeface="Times New Roman" panose="02020603050405020304" pitchFamily="18" charset="0"/>
              </a:rPr>
              <a:t>E</a:t>
            </a:r>
            <a:r>
              <a:rPr lang="el-GR" sz="1800" dirty="0">
                <a:effectLst/>
                <a:latin typeface="+mj-lt"/>
                <a:ea typeface="Times New Roman" panose="02020603050405020304" pitchFamily="18" charset="0"/>
                <a:cs typeface="Times New Roman" panose="02020603050405020304" pitchFamily="18" charset="0"/>
              </a:rPr>
              <a:t>., </a:t>
            </a:r>
            <a:r>
              <a:rPr lang="en-US" sz="1800" dirty="0" err="1">
                <a:effectLst/>
                <a:latin typeface="+mj-lt"/>
                <a:ea typeface="Times New Roman" panose="02020603050405020304" pitchFamily="18" charset="0"/>
                <a:cs typeface="Times New Roman" panose="02020603050405020304" pitchFamily="18" charset="0"/>
              </a:rPr>
              <a:t>Lundholm</a:t>
            </a:r>
            <a:r>
              <a:rPr lang="el-GR" sz="1800" dirty="0">
                <a:effectLst/>
                <a:latin typeface="+mj-lt"/>
                <a:ea typeface="Times New Roman" panose="02020603050405020304" pitchFamily="18" charset="0"/>
                <a:cs typeface="Times New Roman" panose="02020603050405020304" pitchFamily="18" charset="0"/>
              </a:rPr>
              <a:t>, </a:t>
            </a:r>
            <a:r>
              <a:rPr lang="en-US" sz="1800" dirty="0">
                <a:effectLst/>
                <a:latin typeface="+mj-lt"/>
                <a:ea typeface="Times New Roman" panose="02020603050405020304" pitchFamily="18" charset="0"/>
                <a:cs typeface="Times New Roman" panose="02020603050405020304" pitchFamily="18" charset="0"/>
              </a:rPr>
              <a:t>J</a:t>
            </a:r>
            <a:r>
              <a:rPr lang="el-GR" sz="1800" dirty="0">
                <a:effectLst/>
                <a:latin typeface="+mj-lt"/>
                <a:ea typeface="Times New Roman" panose="02020603050405020304" pitchFamily="18" charset="0"/>
                <a:cs typeface="Times New Roman" panose="02020603050405020304" pitchFamily="18" charset="0"/>
              </a:rPr>
              <a:t>., </a:t>
            </a:r>
            <a:r>
              <a:rPr lang="en-US" sz="1800" dirty="0">
                <a:effectLst/>
                <a:latin typeface="+mj-lt"/>
                <a:ea typeface="Times New Roman" panose="02020603050405020304" pitchFamily="18" charset="0"/>
                <a:cs typeface="Times New Roman" panose="02020603050405020304" pitchFamily="18" charset="0"/>
              </a:rPr>
              <a:t>Bass</a:t>
            </a:r>
            <a:r>
              <a:rPr lang="el-GR" sz="1800" dirty="0">
                <a:effectLst/>
                <a:latin typeface="+mj-lt"/>
                <a:ea typeface="Times New Roman" panose="02020603050405020304" pitchFamily="18" charset="0"/>
                <a:cs typeface="Times New Roman" panose="02020603050405020304" pitchFamily="18" charset="0"/>
              </a:rPr>
              <a:t>, </a:t>
            </a:r>
            <a:r>
              <a:rPr lang="en-US" sz="1800" dirty="0">
                <a:effectLst/>
                <a:latin typeface="+mj-lt"/>
                <a:ea typeface="Times New Roman" panose="02020603050405020304" pitchFamily="18" charset="0"/>
                <a:cs typeface="Times New Roman" panose="02020603050405020304" pitchFamily="18" charset="0"/>
              </a:rPr>
              <a:t>B</a:t>
            </a:r>
            <a:r>
              <a:rPr lang="el-GR" sz="1800" dirty="0">
                <a:effectLst/>
                <a:latin typeface="+mj-lt"/>
                <a:ea typeface="Times New Roman" panose="02020603050405020304" pitchFamily="18" charset="0"/>
                <a:cs typeface="Times New Roman" panose="02020603050405020304" pitchFamily="18" charset="0"/>
              </a:rPr>
              <a:t>., </a:t>
            </a:r>
            <a:r>
              <a:rPr lang="en-US" sz="1800" dirty="0">
                <a:effectLst/>
                <a:latin typeface="+mj-lt"/>
                <a:ea typeface="Times New Roman" panose="02020603050405020304" pitchFamily="18" charset="0"/>
                <a:cs typeface="Times New Roman" panose="02020603050405020304" pitchFamily="18" charset="0"/>
              </a:rPr>
              <a:t>Coffman</a:t>
            </a:r>
            <a:r>
              <a:rPr lang="el-GR" sz="1800" dirty="0">
                <a:effectLst/>
                <a:latin typeface="+mj-lt"/>
                <a:ea typeface="Times New Roman" panose="02020603050405020304" pitchFamily="18" charset="0"/>
                <a:cs typeface="Times New Roman" panose="02020603050405020304" pitchFamily="18" charset="0"/>
              </a:rPr>
              <a:t>, </a:t>
            </a:r>
            <a:r>
              <a:rPr lang="en-US" sz="1800" dirty="0">
                <a:effectLst/>
                <a:latin typeface="+mj-lt"/>
                <a:ea typeface="Times New Roman" panose="02020603050405020304" pitchFamily="18" charset="0"/>
                <a:cs typeface="Times New Roman" panose="02020603050405020304" pitchFamily="18" charset="0"/>
              </a:rPr>
              <a:t>R</a:t>
            </a:r>
            <a:r>
              <a:rPr lang="el-GR" sz="1800" dirty="0">
                <a:effectLst/>
                <a:latin typeface="+mj-lt"/>
                <a:ea typeface="Times New Roman" panose="02020603050405020304" pitchFamily="18" charset="0"/>
                <a:cs typeface="Times New Roman" panose="02020603050405020304" pitchFamily="18" charset="0"/>
              </a:rPr>
              <a:t>., </a:t>
            </a:r>
            <a:r>
              <a:rPr lang="en-US" sz="1800" dirty="0">
                <a:effectLst/>
                <a:latin typeface="+mj-lt"/>
                <a:ea typeface="Times New Roman" panose="02020603050405020304" pitchFamily="18" charset="0"/>
                <a:cs typeface="Times New Roman" panose="02020603050405020304" pitchFamily="18" charset="0"/>
              </a:rPr>
              <a:t>Doshi</a:t>
            </a:r>
            <a:r>
              <a:rPr lang="el-GR" sz="1800" dirty="0">
                <a:effectLst/>
                <a:latin typeface="+mj-lt"/>
                <a:ea typeface="Times New Roman" panose="02020603050405020304" pitchFamily="18" charset="0"/>
                <a:cs typeface="Times New Roman" panose="02020603050405020304" pitchFamily="18" charset="0"/>
              </a:rPr>
              <a:t>, </a:t>
            </a:r>
            <a:r>
              <a:rPr lang="en-US" sz="1800" dirty="0">
                <a:effectLst/>
                <a:latin typeface="+mj-lt"/>
                <a:ea typeface="Times New Roman" panose="02020603050405020304" pitchFamily="18" charset="0"/>
                <a:cs typeface="Times New Roman" panose="02020603050405020304" pitchFamily="18" charset="0"/>
              </a:rPr>
              <a:t>H</a:t>
            </a:r>
            <a:r>
              <a:rPr lang="el-GR" sz="1800" dirty="0">
                <a:effectLst/>
                <a:latin typeface="+mj-lt"/>
                <a:ea typeface="Times New Roman" panose="02020603050405020304" pitchFamily="18" charset="0"/>
                <a:cs typeface="Times New Roman" panose="02020603050405020304" pitchFamily="18" charset="0"/>
              </a:rPr>
              <a:t>., </a:t>
            </a:r>
            <a:r>
              <a:rPr lang="en-US" sz="1800" dirty="0">
                <a:effectLst/>
                <a:latin typeface="+mj-lt"/>
                <a:ea typeface="Times New Roman" panose="02020603050405020304" pitchFamily="18" charset="0"/>
                <a:cs typeface="Times New Roman" panose="02020603050405020304" pitchFamily="18" charset="0"/>
              </a:rPr>
              <a:t>Dunnett</a:t>
            </a:r>
            <a:r>
              <a:rPr lang="el-GR" sz="1800" dirty="0">
                <a:effectLst/>
                <a:latin typeface="+mj-lt"/>
                <a:ea typeface="Times New Roman" panose="02020603050405020304" pitchFamily="18" charset="0"/>
                <a:cs typeface="Times New Roman" panose="02020603050405020304" pitchFamily="18" charset="0"/>
              </a:rPr>
              <a:t>, </a:t>
            </a:r>
            <a:r>
              <a:rPr lang="en-US" sz="1800" dirty="0">
                <a:effectLst/>
                <a:latin typeface="+mj-lt"/>
                <a:ea typeface="Times New Roman" panose="02020603050405020304" pitchFamily="18" charset="0"/>
                <a:cs typeface="Times New Roman" panose="02020603050405020304" pitchFamily="18" charset="0"/>
              </a:rPr>
              <a:t>N</a:t>
            </a:r>
            <a:r>
              <a:rPr lang="el-GR" sz="1800" dirty="0">
                <a:effectLst/>
                <a:latin typeface="+mj-lt"/>
                <a:ea typeface="Times New Roman" panose="02020603050405020304" pitchFamily="18" charset="0"/>
                <a:cs typeface="Times New Roman" panose="02020603050405020304" pitchFamily="18" charset="0"/>
              </a:rPr>
              <a:t>., </a:t>
            </a:r>
            <a:r>
              <a:rPr lang="en-US" sz="1800" dirty="0" err="1">
                <a:effectLst/>
                <a:latin typeface="+mj-lt"/>
                <a:ea typeface="Times New Roman" panose="02020603050405020304" pitchFamily="18" charset="0"/>
                <a:cs typeface="Times New Roman" panose="02020603050405020304" pitchFamily="18" charset="0"/>
              </a:rPr>
              <a:t>Gaffin</a:t>
            </a:r>
            <a:r>
              <a:rPr lang="el-GR" sz="1800" dirty="0">
                <a:effectLst/>
                <a:latin typeface="+mj-lt"/>
                <a:ea typeface="Times New Roman" panose="02020603050405020304" pitchFamily="18" charset="0"/>
                <a:cs typeface="Times New Roman" panose="02020603050405020304" pitchFamily="18" charset="0"/>
              </a:rPr>
              <a:t>, </a:t>
            </a:r>
            <a:r>
              <a:rPr lang="en-US" sz="1800" dirty="0">
                <a:effectLst/>
                <a:latin typeface="+mj-lt"/>
                <a:ea typeface="Times New Roman" panose="02020603050405020304" pitchFamily="18" charset="0"/>
                <a:cs typeface="Times New Roman" panose="02020603050405020304" pitchFamily="18" charset="0"/>
              </a:rPr>
              <a:t>S</a:t>
            </a:r>
            <a:r>
              <a:rPr lang="el-GR" sz="1800" dirty="0">
                <a:effectLst/>
                <a:latin typeface="+mj-lt"/>
                <a:ea typeface="Times New Roman" panose="02020603050405020304" pitchFamily="18" charset="0"/>
                <a:cs typeface="Times New Roman" panose="02020603050405020304" pitchFamily="18" charset="0"/>
              </a:rPr>
              <a:t>., </a:t>
            </a:r>
            <a:r>
              <a:rPr lang="en-US" sz="1800" dirty="0">
                <a:effectLst/>
                <a:latin typeface="+mj-lt"/>
                <a:ea typeface="Times New Roman" panose="02020603050405020304" pitchFamily="18" charset="0"/>
                <a:cs typeface="Times New Roman" panose="02020603050405020304" pitchFamily="18" charset="0"/>
              </a:rPr>
              <a:t>K</a:t>
            </a:r>
            <a:r>
              <a:rPr lang="el-GR" sz="1800" dirty="0">
                <a:effectLst/>
                <a:latin typeface="+mj-lt"/>
                <a:ea typeface="Times New Roman" panose="02020603050405020304" pitchFamily="18" charset="0"/>
                <a:cs typeface="Times New Roman" panose="02020603050405020304" pitchFamily="18" charset="0"/>
              </a:rPr>
              <a:t>ö</a:t>
            </a:r>
            <a:r>
              <a:rPr lang="en-US" sz="1800" dirty="0" err="1">
                <a:effectLst/>
                <a:latin typeface="+mj-lt"/>
                <a:ea typeface="Times New Roman" panose="02020603050405020304" pitchFamily="18" charset="0"/>
                <a:cs typeface="Times New Roman" panose="02020603050405020304" pitchFamily="18" charset="0"/>
              </a:rPr>
              <a:t>hler</a:t>
            </a:r>
            <a:r>
              <a:rPr lang="el-GR" sz="1800" dirty="0">
                <a:effectLst/>
                <a:latin typeface="+mj-lt"/>
                <a:ea typeface="Times New Roman" panose="02020603050405020304" pitchFamily="18" charset="0"/>
                <a:cs typeface="Times New Roman" panose="02020603050405020304" pitchFamily="18" charset="0"/>
              </a:rPr>
              <a:t>, </a:t>
            </a:r>
            <a:r>
              <a:rPr lang="en-US" sz="1800" dirty="0">
                <a:effectLst/>
                <a:latin typeface="+mj-lt"/>
                <a:ea typeface="Times New Roman" panose="02020603050405020304" pitchFamily="18" charset="0"/>
                <a:cs typeface="Times New Roman" panose="02020603050405020304" pitchFamily="18" charset="0"/>
              </a:rPr>
              <a:t>M</a:t>
            </a:r>
            <a:r>
              <a:rPr lang="el-GR" sz="1800" dirty="0">
                <a:effectLst/>
                <a:latin typeface="+mj-lt"/>
                <a:ea typeface="Times New Roman" panose="02020603050405020304" pitchFamily="18" charset="0"/>
                <a:cs typeface="Times New Roman" panose="02020603050405020304" pitchFamily="18" charset="0"/>
              </a:rPr>
              <a:t>., </a:t>
            </a:r>
            <a:r>
              <a:rPr lang="en-US" sz="1800" dirty="0">
                <a:effectLst/>
                <a:latin typeface="+mj-lt"/>
                <a:ea typeface="Times New Roman" panose="02020603050405020304" pitchFamily="18" charset="0"/>
                <a:cs typeface="Times New Roman" panose="02020603050405020304" pitchFamily="18" charset="0"/>
              </a:rPr>
              <a:t>Liu</a:t>
            </a:r>
            <a:r>
              <a:rPr lang="el-GR" sz="1800" dirty="0">
                <a:effectLst/>
                <a:latin typeface="+mj-lt"/>
                <a:ea typeface="Times New Roman" panose="02020603050405020304" pitchFamily="18" charset="0"/>
                <a:cs typeface="Times New Roman" panose="02020603050405020304" pitchFamily="18" charset="0"/>
              </a:rPr>
              <a:t>, </a:t>
            </a:r>
            <a:r>
              <a:rPr lang="en-US" sz="1800" dirty="0">
                <a:effectLst/>
                <a:latin typeface="+mj-lt"/>
                <a:ea typeface="Times New Roman" panose="02020603050405020304" pitchFamily="18" charset="0"/>
                <a:cs typeface="Times New Roman" panose="02020603050405020304" pitchFamily="18" charset="0"/>
              </a:rPr>
              <a:t>K</a:t>
            </a:r>
            <a:r>
              <a:rPr lang="el-GR" sz="1800" dirty="0">
                <a:effectLst/>
                <a:latin typeface="+mj-lt"/>
                <a:ea typeface="Times New Roman" panose="02020603050405020304" pitchFamily="18" charset="0"/>
                <a:cs typeface="Times New Roman" panose="02020603050405020304" pitchFamily="18" charset="0"/>
              </a:rPr>
              <a:t>., &amp; </a:t>
            </a:r>
            <a:r>
              <a:rPr lang="en-US" sz="1800" dirty="0">
                <a:effectLst/>
                <a:latin typeface="+mj-lt"/>
                <a:ea typeface="Times New Roman" panose="02020603050405020304" pitchFamily="18" charset="0"/>
                <a:cs typeface="Times New Roman" panose="02020603050405020304" pitchFamily="18" charset="0"/>
              </a:rPr>
              <a:t>Rowe</a:t>
            </a:r>
            <a:r>
              <a:rPr lang="el-GR" sz="1800" dirty="0">
                <a:effectLst/>
                <a:latin typeface="+mj-lt"/>
                <a:ea typeface="Times New Roman" panose="02020603050405020304" pitchFamily="18" charset="0"/>
                <a:cs typeface="Times New Roman" panose="02020603050405020304" pitchFamily="18" charset="0"/>
              </a:rPr>
              <a:t>, </a:t>
            </a:r>
            <a:r>
              <a:rPr lang="en-US" sz="1800" dirty="0">
                <a:effectLst/>
                <a:latin typeface="+mj-lt"/>
                <a:ea typeface="Times New Roman" panose="02020603050405020304" pitchFamily="18" charset="0"/>
                <a:cs typeface="Times New Roman" panose="02020603050405020304" pitchFamily="18" charset="0"/>
              </a:rPr>
              <a:t>B</a:t>
            </a:r>
            <a:r>
              <a:rPr lang="el-GR" sz="1800" dirty="0">
                <a:effectLst/>
                <a:latin typeface="+mj-lt"/>
                <a:ea typeface="Times New Roman" panose="02020603050405020304" pitchFamily="18" charset="0"/>
                <a:cs typeface="Times New Roman" panose="02020603050405020304" pitchFamily="18" charset="0"/>
              </a:rPr>
              <a:t>. (2007). </a:t>
            </a:r>
            <a:r>
              <a:rPr lang="en-US" sz="1800" dirty="0">
                <a:effectLst/>
                <a:latin typeface="+mj-lt"/>
                <a:ea typeface="Times New Roman" panose="02020603050405020304" pitchFamily="18" charset="0"/>
                <a:cs typeface="Times New Roman" panose="02020603050405020304" pitchFamily="18" charset="0"/>
              </a:rPr>
              <a:t>Green Roofs as Urban Ecosystems: Ecological Structures, Functions, and Services. </a:t>
            </a:r>
            <a:r>
              <a:rPr lang="pt-PT" sz="1800" i="1" dirty="0">
                <a:effectLst/>
                <a:latin typeface="+mj-lt"/>
                <a:ea typeface="Times New Roman" panose="02020603050405020304" pitchFamily="18" charset="0"/>
                <a:cs typeface="Times New Roman" panose="02020603050405020304" pitchFamily="18" charset="0"/>
              </a:rPr>
              <a:t>BioScience, 57</a:t>
            </a:r>
            <a:r>
              <a:rPr lang="pt-PT" sz="1800" dirty="0">
                <a:effectLst/>
                <a:latin typeface="+mj-lt"/>
                <a:ea typeface="Times New Roman" panose="02020603050405020304" pitchFamily="18" charset="0"/>
                <a:cs typeface="Times New Roman" panose="02020603050405020304" pitchFamily="18" charset="0"/>
              </a:rPr>
              <a:t>.</a:t>
            </a:r>
            <a:r>
              <a:rPr lang="pt-PT" sz="1800" dirty="0">
                <a:solidFill>
                  <a:srgbClr val="026E7B"/>
                </a:solidFill>
                <a:effectLst/>
                <a:latin typeface="+mj-lt"/>
                <a:ea typeface="Times New Roman" panose="02020603050405020304" pitchFamily="18" charset="0"/>
                <a:cs typeface="Times New Roman" panose="02020603050405020304" pitchFamily="18" charset="0"/>
              </a:rPr>
              <a:t> </a:t>
            </a:r>
            <a:r>
              <a:rPr lang="pt-PT" sz="1800" b="0" u="sng" dirty="0">
                <a:solidFill>
                  <a:srgbClr val="026E7B"/>
                </a:solidFill>
                <a:effectLst/>
                <a:latin typeface="+mj-lt"/>
                <a:ea typeface="Times New Roman" panose="02020603050405020304" pitchFamily="18" charset="0"/>
                <a:cs typeface="Times New Roman" panose="02020603050405020304" pitchFamily="18" charset="0"/>
                <a:hlinkClick r:id="rId7"/>
              </a:rPr>
              <a:t>https://doi.org/10.1641/B571005</a:t>
            </a:r>
            <a:endParaRPr lang="de-AT" sz="1800" dirty="0">
              <a:effectLst/>
              <a:latin typeface="+mj-lt"/>
              <a:ea typeface="Times New Roman" panose="02020603050405020304" pitchFamily="18" charset="0"/>
              <a:cs typeface="Times New Roman" panose="02020603050405020304" pitchFamily="18" charset="0"/>
            </a:endParaRPr>
          </a:p>
          <a:p>
            <a:pPr marL="0" marR="0" indent="0" algn="l">
              <a:lnSpc>
                <a:spcPct val="115000"/>
              </a:lnSpc>
              <a:spcBef>
                <a:spcPts val="600"/>
              </a:spcBef>
              <a:spcAft>
                <a:spcPts val="600"/>
              </a:spcAft>
              <a:buNone/>
            </a:pPr>
            <a:r>
              <a:rPr lang="pt-PT" sz="1800" dirty="0">
                <a:effectLst/>
                <a:latin typeface="+mj-lt"/>
                <a:ea typeface="Times New Roman" panose="02020603050405020304" pitchFamily="18" charset="0"/>
                <a:cs typeface="Times New Roman" panose="02020603050405020304" pitchFamily="18" charset="0"/>
              </a:rPr>
              <a:t>Perivoliotis, D., Arvanitis, I., Tzavali, A., Papakostas, V., Kappou, S., Andreakos, G., Fotiadi, A., Paravantis, J. A., Souliotis, M., &amp; Mihalakakou, G. (2023). </a:t>
            </a:r>
            <a:r>
              <a:rPr lang="en-US" sz="1800" dirty="0">
                <a:effectLst/>
                <a:latin typeface="+mj-lt"/>
                <a:ea typeface="Times New Roman" panose="02020603050405020304" pitchFamily="18" charset="0"/>
                <a:cs typeface="Times New Roman" panose="02020603050405020304" pitchFamily="18" charset="0"/>
              </a:rPr>
              <a:t>Sustainable Urban Environment through Green Roofs: A Literature Review with Case Studies. </a:t>
            </a:r>
            <a:r>
              <a:rPr lang="en-US" sz="1800" i="1" dirty="0">
                <a:effectLst/>
                <a:latin typeface="+mj-lt"/>
                <a:ea typeface="Times New Roman" panose="02020603050405020304" pitchFamily="18" charset="0"/>
                <a:cs typeface="Times New Roman" panose="02020603050405020304" pitchFamily="18" charset="0"/>
              </a:rPr>
              <a:t>Sustainability, 15</a:t>
            </a:r>
            <a:r>
              <a:rPr lang="en-US" sz="1800" dirty="0">
                <a:effectLst/>
                <a:latin typeface="+mj-lt"/>
                <a:ea typeface="Times New Roman" panose="02020603050405020304" pitchFamily="18" charset="0"/>
                <a:cs typeface="Times New Roman" panose="02020603050405020304" pitchFamily="18" charset="0"/>
              </a:rPr>
              <a:t>(22). </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8"/>
              </a:rPr>
              <a:t>https://doi.org/10.3390/su152215976</a:t>
            </a:r>
            <a:r>
              <a:rPr lang="en-US" sz="1800" dirty="0">
                <a:effectLst/>
                <a:latin typeface="+mj-lt"/>
                <a:ea typeface="Times New Roman" panose="02020603050405020304" pitchFamily="18" charset="0"/>
                <a:cs typeface="Times New Roman" panose="02020603050405020304" pitchFamily="18" charset="0"/>
              </a:rPr>
              <a:t> </a:t>
            </a:r>
            <a:endParaRPr lang="de-AT" sz="1800" dirty="0">
              <a:effectLst/>
              <a:latin typeface="+mj-l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556429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33C5D-9FEB-C94C-A1ED-F4D54C0B10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61C7B5-8FC2-CD34-9F5E-B7315E7C2508}"/>
              </a:ext>
            </a:extLst>
          </p:cNvPr>
          <p:cNvSpPr>
            <a:spLocks noGrp="1"/>
          </p:cNvSpPr>
          <p:nvPr>
            <p:ph type="title"/>
          </p:nvPr>
        </p:nvSpPr>
        <p:spPr>
          <a:xfrm>
            <a:off x="838200" y="522290"/>
            <a:ext cx="10515600" cy="649710"/>
          </a:xfrm>
        </p:spPr>
        <p:txBody>
          <a:bodyPr>
            <a:normAutofit/>
          </a:bodyPr>
          <a:lstStyle/>
          <a:p>
            <a:r>
              <a:rPr lang="en-US" dirty="0"/>
              <a:t>References</a:t>
            </a:r>
            <a:endParaRPr lang="pt-PT" dirty="0"/>
          </a:p>
        </p:txBody>
      </p:sp>
      <p:sp>
        <p:nvSpPr>
          <p:cNvPr id="5" name="Inhaltsplatzhalter 4">
            <a:extLst>
              <a:ext uri="{FF2B5EF4-FFF2-40B4-BE49-F238E27FC236}">
                <a16:creationId xmlns:a16="http://schemas.microsoft.com/office/drawing/2014/main" id="{4172CEA8-A0C2-417A-8290-13B3DB7DE17F}"/>
              </a:ext>
            </a:extLst>
          </p:cNvPr>
          <p:cNvSpPr>
            <a:spLocks noGrp="1"/>
          </p:cNvSpPr>
          <p:nvPr>
            <p:ph idx="1"/>
          </p:nvPr>
        </p:nvSpPr>
        <p:spPr>
          <a:xfrm>
            <a:off x="838200" y="1178140"/>
            <a:ext cx="11026140" cy="5703570"/>
          </a:xfrm>
        </p:spPr>
        <p:txBody>
          <a:bodyPr>
            <a:normAutofit/>
          </a:bodyPr>
          <a:lstStyle/>
          <a:p>
            <a:pPr marL="0" marR="0" indent="0" algn="just">
              <a:lnSpc>
                <a:spcPct val="115000"/>
              </a:lnSpc>
              <a:spcBef>
                <a:spcPts val="600"/>
              </a:spcBef>
              <a:spcAft>
                <a:spcPts val="600"/>
              </a:spcAft>
              <a:buNone/>
            </a:pPr>
            <a:r>
              <a:rPr lang="en-US" sz="1800" dirty="0">
                <a:effectLst/>
                <a:latin typeface="+mj-lt"/>
                <a:ea typeface="Times New Roman" panose="02020603050405020304" pitchFamily="18" charset="0"/>
                <a:cs typeface="Times New Roman" panose="02020603050405020304" pitchFamily="18" charset="0"/>
              </a:rPr>
              <a:t>Phelan, P., </a:t>
            </a:r>
            <a:r>
              <a:rPr lang="en-US" sz="1800" dirty="0" err="1">
                <a:effectLst/>
                <a:latin typeface="+mj-lt"/>
                <a:ea typeface="Times New Roman" panose="02020603050405020304" pitchFamily="18" charset="0"/>
                <a:cs typeface="Times New Roman" panose="02020603050405020304" pitchFamily="18" charset="0"/>
              </a:rPr>
              <a:t>Kaloush</a:t>
            </a:r>
            <a:r>
              <a:rPr lang="en-US" sz="1800" dirty="0">
                <a:effectLst/>
                <a:latin typeface="+mj-lt"/>
                <a:ea typeface="Times New Roman" panose="02020603050405020304" pitchFamily="18" charset="0"/>
                <a:cs typeface="Times New Roman" panose="02020603050405020304" pitchFamily="18" charset="0"/>
              </a:rPr>
              <a:t>, K., Miner, M., Golden, J., Phelan, B., Silva, H., &amp; Taylor, R. (2015). Urban heat island: Mechanisms, implications, and possible remedies. </a:t>
            </a:r>
            <a:r>
              <a:rPr lang="en-US" sz="1800" i="1" dirty="0">
                <a:effectLst/>
                <a:latin typeface="+mj-lt"/>
                <a:ea typeface="Times New Roman" panose="02020603050405020304" pitchFamily="18" charset="0"/>
                <a:cs typeface="Times New Roman" panose="02020603050405020304" pitchFamily="18" charset="0"/>
              </a:rPr>
              <a:t>Annual Review of Environment and Resources, 40</a:t>
            </a:r>
            <a:r>
              <a:rPr lang="en-US" sz="1800" dirty="0">
                <a:effectLst/>
                <a:latin typeface="+mj-lt"/>
                <a:ea typeface="Times New Roman" panose="02020603050405020304" pitchFamily="18" charset="0"/>
                <a:cs typeface="Times New Roman" panose="02020603050405020304" pitchFamily="18" charset="0"/>
              </a:rPr>
              <a:t>. </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3"/>
              </a:rPr>
              <a:t>https://doi.org/10.1146/annurev-environ-102014-021155</a:t>
            </a:r>
            <a:r>
              <a:rPr lang="en-US" sz="1800" dirty="0">
                <a:solidFill>
                  <a:srgbClr val="026E7B"/>
                </a:solidFill>
                <a:effectLst/>
                <a:latin typeface="+mj-lt"/>
                <a:ea typeface="Times New Roman" panose="02020603050405020304" pitchFamily="18" charset="0"/>
                <a:cs typeface="Times New Roman" panose="02020603050405020304" pitchFamily="18" charset="0"/>
              </a:rPr>
              <a:t> </a:t>
            </a:r>
            <a:endParaRPr lang="de-AT" sz="1800" dirty="0">
              <a:effectLst/>
              <a:latin typeface="+mj-lt"/>
              <a:ea typeface="Times New Roman" panose="02020603050405020304" pitchFamily="18" charset="0"/>
              <a:cs typeface="Times New Roman" panose="02020603050405020304" pitchFamily="18" charset="0"/>
            </a:endParaRPr>
          </a:p>
          <a:p>
            <a:pPr marL="0" marR="0" indent="0" algn="l">
              <a:lnSpc>
                <a:spcPct val="115000"/>
              </a:lnSpc>
              <a:spcBef>
                <a:spcPts val="600"/>
              </a:spcBef>
              <a:spcAft>
                <a:spcPts val="600"/>
              </a:spcAft>
              <a:buNone/>
            </a:pPr>
            <a:r>
              <a:rPr lang="en-US" sz="1800" dirty="0" err="1">
                <a:effectLst/>
                <a:latin typeface="+mj-lt"/>
                <a:ea typeface="Times New Roman" panose="02020603050405020304" pitchFamily="18" charset="0"/>
                <a:cs typeface="Times New Roman" panose="02020603050405020304" pitchFamily="18" charset="0"/>
              </a:rPr>
              <a:t>Shahmohammad</a:t>
            </a:r>
            <a:r>
              <a:rPr lang="en-US" sz="1800" dirty="0">
                <a:effectLst/>
                <a:latin typeface="+mj-lt"/>
                <a:ea typeface="Times New Roman" panose="02020603050405020304" pitchFamily="18" charset="0"/>
                <a:cs typeface="Times New Roman" panose="02020603050405020304" pitchFamily="18" charset="0"/>
              </a:rPr>
              <a:t>, M., </a:t>
            </a:r>
            <a:r>
              <a:rPr lang="en-US" sz="1800" dirty="0" err="1">
                <a:effectLst/>
                <a:latin typeface="+mj-lt"/>
                <a:ea typeface="Times New Roman" panose="02020603050405020304" pitchFamily="18" charset="0"/>
                <a:cs typeface="Times New Roman" panose="02020603050405020304" pitchFamily="18" charset="0"/>
              </a:rPr>
              <a:t>Hosseinzadeh</a:t>
            </a:r>
            <a:r>
              <a:rPr lang="en-US" sz="1800" dirty="0">
                <a:effectLst/>
                <a:latin typeface="+mj-lt"/>
                <a:ea typeface="Times New Roman" panose="02020603050405020304" pitchFamily="18" charset="0"/>
                <a:cs typeface="Times New Roman" panose="02020603050405020304" pitchFamily="18" charset="0"/>
              </a:rPr>
              <a:t>, M., Dvorak, B., </a:t>
            </a:r>
            <a:r>
              <a:rPr lang="en-US" sz="1800" dirty="0" err="1">
                <a:effectLst/>
                <a:latin typeface="+mj-lt"/>
                <a:ea typeface="Times New Roman" panose="02020603050405020304" pitchFamily="18" charset="0"/>
                <a:cs typeface="Times New Roman" panose="02020603050405020304" pitchFamily="18" charset="0"/>
              </a:rPr>
              <a:t>Bordbar</a:t>
            </a:r>
            <a:r>
              <a:rPr lang="en-US" sz="1800" dirty="0">
                <a:effectLst/>
                <a:latin typeface="+mj-lt"/>
                <a:ea typeface="Times New Roman" panose="02020603050405020304" pitchFamily="18" charset="0"/>
                <a:cs typeface="Times New Roman" panose="02020603050405020304" pitchFamily="18" charset="0"/>
              </a:rPr>
              <a:t>, F., </a:t>
            </a:r>
            <a:r>
              <a:rPr lang="en-US" sz="1800" dirty="0" err="1">
                <a:effectLst/>
                <a:latin typeface="+mj-lt"/>
                <a:ea typeface="Times New Roman" panose="02020603050405020304" pitchFamily="18" charset="0"/>
                <a:cs typeface="Times New Roman" panose="02020603050405020304" pitchFamily="18" charset="0"/>
              </a:rPr>
              <a:t>Shahmohammadmirab</a:t>
            </a:r>
            <a:r>
              <a:rPr lang="en-US" sz="1800" dirty="0">
                <a:effectLst/>
                <a:latin typeface="+mj-lt"/>
                <a:ea typeface="Times New Roman" panose="02020603050405020304" pitchFamily="18" charset="0"/>
                <a:cs typeface="Times New Roman" panose="02020603050405020304" pitchFamily="18" charset="0"/>
              </a:rPr>
              <a:t>, H., &amp; </a:t>
            </a:r>
            <a:r>
              <a:rPr lang="en-US" sz="1800" dirty="0" err="1">
                <a:effectLst/>
                <a:latin typeface="+mj-lt"/>
                <a:ea typeface="Times New Roman" panose="02020603050405020304" pitchFamily="18" charset="0"/>
                <a:cs typeface="Times New Roman" panose="02020603050405020304" pitchFamily="18" charset="0"/>
              </a:rPr>
              <a:t>Aghamohammadi</a:t>
            </a:r>
            <a:r>
              <a:rPr lang="en-US" sz="1800" dirty="0">
                <a:effectLst/>
                <a:latin typeface="+mj-lt"/>
                <a:ea typeface="Times New Roman" panose="02020603050405020304" pitchFamily="18" charset="0"/>
                <a:cs typeface="Times New Roman" panose="02020603050405020304" pitchFamily="18" charset="0"/>
              </a:rPr>
              <a:t>, N. (2022).</a:t>
            </a:r>
            <a:r>
              <a:rPr lang="en-US" sz="1800" i="1" dirty="0">
                <a:effectLst/>
                <a:latin typeface="+mj-lt"/>
                <a:ea typeface="Times New Roman" panose="02020603050405020304" pitchFamily="18" charset="0"/>
                <a:cs typeface="Times New Roman" panose="02020603050405020304" pitchFamily="18" charset="0"/>
              </a:rPr>
              <a:t> </a:t>
            </a:r>
            <a:r>
              <a:rPr lang="en-US" sz="1800" dirty="0">
                <a:effectLst/>
                <a:latin typeface="+mj-lt"/>
                <a:ea typeface="Times New Roman" panose="02020603050405020304" pitchFamily="18" charset="0"/>
                <a:cs typeface="Times New Roman" panose="02020603050405020304" pitchFamily="18" charset="0"/>
              </a:rPr>
              <a:t>Sustainable green roofs: a comprehensive review of influential factors. </a:t>
            </a:r>
            <a:r>
              <a:rPr lang="en-US" sz="1800" i="1" dirty="0">
                <a:effectLst/>
                <a:latin typeface="+mj-lt"/>
                <a:ea typeface="Times New Roman" panose="02020603050405020304" pitchFamily="18" charset="0"/>
                <a:cs typeface="Times New Roman" panose="02020603050405020304" pitchFamily="18" charset="0"/>
              </a:rPr>
              <a:t>Environmental Science and Pollution Research</a:t>
            </a:r>
            <a:r>
              <a:rPr lang="en-US" sz="1800" dirty="0">
                <a:effectLst/>
                <a:latin typeface="+mj-lt"/>
                <a:ea typeface="Times New Roman" panose="02020603050405020304" pitchFamily="18" charset="0"/>
                <a:cs typeface="Times New Roman" panose="02020603050405020304" pitchFamily="18" charset="0"/>
              </a:rPr>
              <a:t>. </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4"/>
              </a:rPr>
              <a:t>https://doi.org/10.1007/s11356-022-23405-x</a:t>
            </a:r>
            <a:r>
              <a:rPr lang="en-US" sz="1800" dirty="0">
                <a:solidFill>
                  <a:srgbClr val="026E7B"/>
                </a:solidFill>
                <a:effectLst/>
                <a:latin typeface="+mj-lt"/>
                <a:ea typeface="Times New Roman" panose="02020603050405020304" pitchFamily="18" charset="0"/>
                <a:cs typeface="Times New Roman" panose="02020603050405020304" pitchFamily="18" charset="0"/>
              </a:rPr>
              <a:t> </a:t>
            </a:r>
            <a:endParaRPr lang="de-AT" sz="1800" dirty="0">
              <a:effectLst/>
              <a:latin typeface="+mj-lt"/>
              <a:ea typeface="Times New Roman" panose="02020603050405020304" pitchFamily="18" charset="0"/>
              <a:cs typeface="Times New Roman" panose="02020603050405020304" pitchFamily="18" charset="0"/>
            </a:endParaRPr>
          </a:p>
          <a:p>
            <a:pPr marL="0" marR="0" indent="0" algn="just">
              <a:lnSpc>
                <a:spcPct val="115000"/>
              </a:lnSpc>
              <a:spcBef>
                <a:spcPts val="600"/>
              </a:spcBef>
              <a:spcAft>
                <a:spcPts val="600"/>
              </a:spcAft>
              <a:buNone/>
            </a:pPr>
            <a:r>
              <a:rPr lang="en-US" sz="1800" dirty="0" err="1">
                <a:effectLst/>
                <a:latin typeface="+mj-lt"/>
                <a:ea typeface="Times New Roman" panose="02020603050405020304" pitchFamily="18" charset="0"/>
                <a:cs typeface="Times New Roman" panose="02020603050405020304" pitchFamily="18" charset="0"/>
              </a:rPr>
              <a:t>Skaldina</a:t>
            </a:r>
            <a:r>
              <a:rPr lang="en-US" sz="1800" dirty="0">
                <a:effectLst/>
                <a:latin typeface="+mj-lt"/>
                <a:ea typeface="Times New Roman" panose="02020603050405020304" pitchFamily="18" charset="0"/>
                <a:cs typeface="Times New Roman" panose="02020603050405020304" pitchFamily="18" charset="0"/>
              </a:rPr>
              <a:t>, O., </a:t>
            </a:r>
            <a:r>
              <a:rPr lang="en-US" sz="1800" dirty="0" err="1">
                <a:effectLst/>
                <a:latin typeface="+mj-lt"/>
                <a:ea typeface="Times New Roman" panose="02020603050405020304" pitchFamily="18" charset="0"/>
                <a:cs typeface="Times New Roman" panose="02020603050405020304" pitchFamily="18" charset="0"/>
              </a:rPr>
              <a:t>Nylund</a:t>
            </a:r>
            <a:r>
              <a:rPr lang="en-US" sz="1800" dirty="0">
                <a:effectLst/>
                <a:latin typeface="+mj-lt"/>
                <a:ea typeface="Times New Roman" panose="02020603050405020304" pitchFamily="18" charset="0"/>
                <a:cs typeface="Times New Roman" panose="02020603050405020304" pitchFamily="18" charset="0"/>
              </a:rPr>
              <a:t>, A., &amp; </a:t>
            </a:r>
            <a:r>
              <a:rPr lang="en-US" sz="1800" dirty="0" err="1">
                <a:effectLst/>
                <a:latin typeface="+mj-lt"/>
                <a:ea typeface="Times New Roman" panose="02020603050405020304" pitchFamily="18" charset="0"/>
                <a:cs typeface="Times New Roman" panose="02020603050405020304" pitchFamily="18" charset="0"/>
              </a:rPr>
              <a:t>Ramula</a:t>
            </a:r>
            <a:r>
              <a:rPr lang="en-US" sz="1800" dirty="0">
                <a:effectLst/>
                <a:latin typeface="+mj-lt"/>
                <a:ea typeface="Times New Roman" panose="02020603050405020304" pitchFamily="18" charset="0"/>
                <a:cs typeface="Times New Roman" panose="02020603050405020304" pitchFamily="18" charset="0"/>
              </a:rPr>
              <a:t>, S. (2024). Neglected puzzle pieces of urban green infrastructure: richness, cover, and composition of insect-pollinated plants in traffic-related green spaces. </a:t>
            </a:r>
            <a:r>
              <a:rPr lang="en-US" sz="1800" i="1" dirty="0">
                <a:effectLst/>
                <a:latin typeface="+mj-lt"/>
                <a:ea typeface="Times New Roman" panose="02020603050405020304" pitchFamily="18" charset="0"/>
                <a:cs typeface="Times New Roman" panose="02020603050405020304" pitchFamily="18" charset="0"/>
              </a:rPr>
              <a:t>Landscape Ecology, 39</a:t>
            </a:r>
            <a:r>
              <a:rPr lang="en-US" sz="1800" dirty="0">
                <a:effectLst/>
                <a:latin typeface="+mj-lt"/>
                <a:ea typeface="Times New Roman" panose="02020603050405020304" pitchFamily="18" charset="0"/>
                <a:cs typeface="Times New Roman" panose="02020603050405020304" pitchFamily="18" charset="0"/>
              </a:rPr>
              <a:t>. </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5"/>
              </a:rPr>
              <a:t>https://doi.org/10.1007/s10980-024-01881-5</a:t>
            </a:r>
            <a:endParaRPr lang="de-AT" sz="1800" dirty="0">
              <a:effectLst/>
              <a:latin typeface="+mj-lt"/>
              <a:ea typeface="Times New Roman" panose="02020603050405020304" pitchFamily="18" charset="0"/>
              <a:cs typeface="Times New Roman" panose="02020603050405020304" pitchFamily="18" charset="0"/>
            </a:endParaRPr>
          </a:p>
          <a:p>
            <a:pPr marL="0" marR="0" indent="0" algn="just">
              <a:lnSpc>
                <a:spcPct val="115000"/>
              </a:lnSpc>
              <a:spcBef>
                <a:spcPts val="600"/>
              </a:spcBef>
              <a:spcAft>
                <a:spcPts val="600"/>
              </a:spcAft>
              <a:buNone/>
            </a:pPr>
            <a:r>
              <a:rPr lang="en-US" sz="1800" dirty="0">
                <a:effectLst/>
                <a:latin typeface="+mj-lt"/>
                <a:ea typeface="Times New Roman" panose="02020603050405020304" pitchFamily="18" charset="0"/>
                <a:cs typeface="Times New Roman" panose="02020603050405020304" pitchFamily="18" charset="0"/>
              </a:rPr>
              <a:t>United Nations (n.d.) 68% of the world population projected to live in urban areas by 2050, says UN. </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6"/>
              </a:rPr>
              <a:t>https</a:t>
            </a:r>
            <a:r>
              <a:rPr lang="el-GR" sz="1800" b="0" u="sng" dirty="0">
                <a:solidFill>
                  <a:srgbClr val="026E7B"/>
                </a:solidFill>
                <a:effectLst/>
                <a:latin typeface="+mj-lt"/>
                <a:ea typeface="Times New Roman" panose="02020603050405020304" pitchFamily="18" charset="0"/>
                <a:cs typeface="Times New Roman" panose="02020603050405020304" pitchFamily="18" charset="0"/>
                <a:hlinkClick r:id="rId6"/>
              </a:rPr>
              <a:t>://</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6"/>
              </a:rPr>
              <a:t>www</a:t>
            </a:r>
            <a:r>
              <a:rPr lang="el-GR" sz="1800" b="0" u="sng" dirty="0">
                <a:solidFill>
                  <a:srgbClr val="026E7B"/>
                </a:solidFill>
                <a:effectLst/>
                <a:latin typeface="+mj-lt"/>
                <a:ea typeface="Times New Roman" panose="02020603050405020304" pitchFamily="18" charset="0"/>
                <a:cs typeface="Times New Roman" panose="02020603050405020304" pitchFamily="18" charset="0"/>
                <a:hlinkClick r:id="rId6"/>
              </a:rPr>
              <a:t>.</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6"/>
              </a:rPr>
              <a:t>un</a:t>
            </a:r>
            <a:r>
              <a:rPr lang="el-GR" sz="1800" b="0" u="sng" dirty="0">
                <a:solidFill>
                  <a:srgbClr val="026E7B"/>
                </a:solidFill>
                <a:effectLst/>
                <a:latin typeface="+mj-lt"/>
                <a:ea typeface="Times New Roman" panose="02020603050405020304" pitchFamily="18" charset="0"/>
                <a:cs typeface="Times New Roman" panose="02020603050405020304" pitchFamily="18" charset="0"/>
                <a:hlinkClick r:id="rId6"/>
              </a:rPr>
              <a:t>.</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6"/>
              </a:rPr>
              <a:t>org</a:t>
            </a:r>
            <a:r>
              <a:rPr lang="el-GR" sz="1800" b="0" u="sng" dirty="0">
                <a:solidFill>
                  <a:srgbClr val="026E7B"/>
                </a:solidFill>
                <a:effectLst/>
                <a:latin typeface="+mj-lt"/>
                <a:ea typeface="Times New Roman" panose="02020603050405020304" pitchFamily="18" charset="0"/>
                <a:cs typeface="Times New Roman" panose="02020603050405020304" pitchFamily="18" charset="0"/>
                <a:hlinkClick r:id="rId6"/>
              </a:rPr>
              <a:t>/</a:t>
            </a:r>
            <a:r>
              <a:rPr lang="en-US" sz="1800" b="0" u="sng" dirty="0" err="1">
                <a:solidFill>
                  <a:srgbClr val="026E7B"/>
                </a:solidFill>
                <a:effectLst/>
                <a:latin typeface="+mj-lt"/>
                <a:ea typeface="Times New Roman" panose="02020603050405020304" pitchFamily="18" charset="0"/>
                <a:cs typeface="Times New Roman" panose="02020603050405020304" pitchFamily="18" charset="0"/>
                <a:hlinkClick r:id="rId6"/>
              </a:rPr>
              <a:t>uk</a:t>
            </a:r>
            <a:r>
              <a:rPr lang="el-GR" sz="1800" b="0" u="sng" dirty="0">
                <a:solidFill>
                  <a:srgbClr val="026E7B"/>
                </a:solidFill>
                <a:effectLst/>
                <a:latin typeface="+mj-lt"/>
                <a:ea typeface="Times New Roman" panose="02020603050405020304" pitchFamily="18" charset="0"/>
                <a:cs typeface="Times New Roman" panose="02020603050405020304" pitchFamily="18" charset="0"/>
                <a:hlinkClick r:id="rId6"/>
              </a:rPr>
              <a:t>/</a:t>
            </a:r>
            <a:r>
              <a:rPr lang="en-US" sz="1800" b="0" u="sng" dirty="0" err="1">
                <a:solidFill>
                  <a:srgbClr val="026E7B"/>
                </a:solidFill>
                <a:effectLst/>
                <a:latin typeface="+mj-lt"/>
                <a:ea typeface="Times New Roman" panose="02020603050405020304" pitchFamily="18" charset="0"/>
                <a:cs typeface="Times New Roman" panose="02020603050405020304" pitchFamily="18" charset="0"/>
                <a:hlinkClick r:id="rId6"/>
              </a:rPr>
              <a:t>desa</a:t>
            </a:r>
            <a:r>
              <a:rPr lang="el-GR" sz="1800" b="0" u="sng" dirty="0">
                <a:solidFill>
                  <a:srgbClr val="026E7B"/>
                </a:solidFill>
                <a:effectLst/>
                <a:latin typeface="+mj-lt"/>
                <a:ea typeface="Times New Roman" panose="02020603050405020304" pitchFamily="18" charset="0"/>
                <a:cs typeface="Times New Roman" panose="02020603050405020304" pitchFamily="18" charset="0"/>
                <a:hlinkClick r:id="rId6"/>
              </a:rPr>
              <a:t>/68-</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6"/>
              </a:rPr>
              <a:t>world</a:t>
            </a:r>
            <a:r>
              <a:rPr lang="el-GR" sz="1800" b="0" u="sng" dirty="0">
                <a:solidFill>
                  <a:srgbClr val="026E7B"/>
                </a:solidFill>
                <a:effectLst/>
                <a:latin typeface="+mj-lt"/>
                <a:ea typeface="Times New Roman" panose="02020603050405020304" pitchFamily="18" charset="0"/>
                <a:cs typeface="Times New Roman" panose="02020603050405020304" pitchFamily="18" charset="0"/>
                <a:hlinkClick r:id="rId6"/>
              </a:rPr>
              <a:t>-</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6"/>
              </a:rPr>
              <a:t>population</a:t>
            </a:r>
            <a:r>
              <a:rPr lang="el-GR" sz="1800" b="0" u="sng" dirty="0">
                <a:solidFill>
                  <a:srgbClr val="026E7B"/>
                </a:solidFill>
                <a:effectLst/>
                <a:latin typeface="+mj-lt"/>
                <a:ea typeface="Times New Roman" panose="02020603050405020304" pitchFamily="18" charset="0"/>
                <a:cs typeface="Times New Roman" panose="02020603050405020304" pitchFamily="18" charset="0"/>
                <a:hlinkClick r:id="rId6"/>
              </a:rPr>
              <a:t>-</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6"/>
              </a:rPr>
              <a:t>projected</a:t>
            </a:r>
            <a:r>
              <a:rPr lang="el-GR" sz="1800" b="0" u="sng" dirty="0">
                <a:solidFill>
                  <a:srgbClr val="026E7B"/>
                </a:solidFill>
                <a:effectLst/>
                <a:latin typeface="+mj-lt"/>
                <a:ea typeface="Times New Roman" panose="02020603050405020304" pitchFamily="18" charset="0"/>
                <a:cs typeface="Times New Roman" panose="02020603050405020304" pitchFamily="18" charset="0"/>
                <a:hlinkClick r:id="rId6"/>
              </a:rPr>
              <a:t>-</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6"/>
              </a:rPr>
              <a:t>live</a:t>
            </a:r>
            <a:r>
              <a:rPr lang="el-GR" sz="1800" b="0" u="sng" dirty="0">
                <a:solidFill>
                  <a:srgbClr val="026E7B"/>
                </a:solidFill>
                <a:effectLst/>
                <a:latin typeface="+mj-lt"/>
                <a:ea typeface="Times New Roman" panose="02020603050405020304" pitchFamily="18" charset="0"/>
                <a:cs typeface="Times New Roman" panose="02020603050405020304" pitchFamily="18" charset="0"/>
                <a:hlinkClick r:id="rId6"/>
              </a:rPr>
              <a:t>-</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6"/>
              </a:rPr>
              <a:t>urban</a:t>
            </a:r>
            <a:r>
              <a:rPr lang="el-GR" sz="1800" b="0" u="sng" dirty="0">
                <a:solidFill>
                  <a:srgbClr val="026E7B"/>
                </a:solidFill>
                <a:effectLst/>
                <a:latin typeface="+mj-lt"/>
                <a:ea typeface="Times New Roman" panose="02020603050405020304" pitchFamily="18" charset="0"/>
                <a:cs typeface="Times New Roman" panose="02020603050405020304" pitchFamily="18" charset="0"/>
                <a:hlinkClick r:id="rId6"/>
              </a:rPr>
              <a:t>-</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6"/>
              </a:rPr>
              <a:t>areas</a:t>
            </a:r>
            <a:r>
              <a:rPr lang="el-GR" sz="1800" b="0" u="sng" dirty="0">
                <a:solidFill>
                  <a:srgbClr val="026E7B"/>
                </a:solidFill>
                <a:effectLst/>
                <a:latin typeface="+mj-lt"/>
                <a:ea typeface="Times New Roman" panose="02020603050405020304" pitchFamily="18" charset="0"/>
                <a:cs typeface="Times New Roman" panose="02020603050405020304" pitchFamily="18" charset="0"/>
                <a:hlinkClick r:id="rId6"/>
              </a:rPr>
              <a:t>-2050-</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6"/>
              </a:rPr>
              <a:t>says</a:t>
            </a:r>
            <a:r>
              <a:rPr lang="el-GR" sz="1800" b="0" u="sng" dirty="0">
                <a:solidFill>
                  <a:srgbClr val="026E7B"/>
                </a:solidFill>
                <a:effectLst/>
                <a:latin typeface="+mj-lt"/>
                <a:ea typeface="Times New Roman" panose="02020603050405020304" pitchFamily="18" charset="0"/>
                <a:cs typeface="Times New Roman" panose="02020603050405020304" pitchFamily="18" charset="0"/>
                <a:hlinkClick r:id="rId6"/>
              </a:rPr>
              <a:t>-</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6"/>
              </a:rPr>
              <a:t>un</a:t>
            </a:r>
            <a:endParaRPr lang="de-AT" sz="1800" dirty="0">
              <a:effectLst/>
              <a:latin typeface="+mj-lt"/>
              <a:ea typeface="Times New Roman" panose="02020603050405020304" pitchFamily="18" charset="0"/>
              <a:cs typeface="Times New Roman" panose="02020603050405020304" pitchFamily="18" charset="0"/>
            </a:endParaRPr>
          </a:p>
          <a:p>
            <a:pPr marL="0" marR="0" indent="0" algn="just">
              <a:lnSpc>
                <a:spcPct val="115000"/>
              </a:lnSpc>
              <a:spcBef>
                <a:spcPts val="600"/>
              </a:spcBef>
              <a:spcAft>
                <a:spcPts val="600"/>
              </a:spcAft>
              <a:buNone/>
            </a:pPr>
            <a:r>
              <a:rPr lang="en-US" sz="1800" dirty="0">
                <a:effectLst/>
                <a:latin typeface="+mj-lt"/>
                <a:ea typeface="Times New Roman" panose="02020603050405020304" pitchFamily="18" charset="0"/>
                <a:cs typeface="Times New Roman" panose="02020603050405020304" pitchFamily="18" charset="0"/>
              </a:rPr>
              <a:t>Zhang, X., Brandt, M., Tong, X., </a:t>
            </a:r>
            <a:r>
              <a:rPr lang="en-US" sz="1800" dirty="0" err="1">
                <a:effectLst/>
                <a:latin typeface="+mj-lt"/>
                <a:ea typeface="Times New Roman" panose="02020603050405020304" pitchFamily="18" charset="0"/>
                <a:cs typeface="Times New Roman" panose="02020603050405020304" pitchFamily="18" charset="0"/>
              </a:rPr>
              <a:t>Ciais</a:t>
            </a:r>
            <a:r>
              <a:rPr lang="en-US" sz="1800" dirty="0">
                <a:effectLst/>
                <a:latin typeface="+mj-lt"/>
                <a:ea typeface="Times New Roman" panose="02020603050405020304" pitchFamily="18" charset="0"/>
                <a:cs typeface="Times New Roman" panose="02020603050405020304" pitchFamily="18" charset="0"/>
              </a:rPr>
              <a:t>, P., Yue, Y., Xiao, X., Zhang, W., Wang, K., &amp; </a:t>
            </a:r>
            <a:r>
              <a:rPr lang="en-US" sz="1800" dirty="0" err="1">
                <a:effectLst/>
                <a:latin typeface="+mj-lt"/>
                <a:ea typeface="Times New Roman" panose="02020603050405020304" pitchFamily="18" charset="0"/>
                <a:cs typeface="Times New Roman" panose="02020603050405020304" pitchFamily="18" charset="0"/>
              </a:rPr>
              <a:t>Fensholt</a:t>
            </a:r>
            <a:r>
              <a:rPr lang="en-US" sz="1800" dirty="0">
                <a:effectLst/>
                <a:latin typeface="+mj-lt"/>
                <a:ea typeface="Times New Roman" panose="02020603050405020304" pitchFamily="18" charset="0"/>
                <a:cs typeface="Times New Roman" panose="02020603050405020304" pitchFamily="18" charset="0"/>
              </a:rPr>
              <a:t>, R. (2022).</a:t>
            </a:r>
            <a:r>
              <a:rPr lang="en-US" sz="1800" i="1" dirty="0">
                <a:effectLst/>
                <a:latin typeface="+mj-lt"/>
                <a:ea typeface="Times New Roman" panose="02020603050405020304" pitchFamily="18" charset="0"/>
                <a:cs typeface="Times New Roman" panose="02020603050405020304" pitchFamily="18" charset="0"/>
              </a:rPr>
              <a:t> </a:t>
            </a:r>
            <a:r>
              <a:rPr lang="en-US" sz="1800" dirty="0">
                <a:effectLst/>
                <a:latin typeface="+mj-lt"/>
                <a:ea typeface="Times New Roman" panose="02020603050405020304" pitchFamily="18" charset="0"/>
                <a:cs typeface="Times New Roman" panose="02020603050405020304" pitchFamily="18" charset="0"/>
              </a:rPr>
              <a:t> A large but transient carbon sink from urbanization and rural depopulation in China. </a:t>
            </a:r>
            <a:r>
              <a:rPr lang="en-US" sz="1800" i="1" dirty="0">
                <a:effectLst/>
                <a:latin typeface="+mj-lt"/>
                <a:ea typeface="Times New Roman" panose="02020603050405020304" pitchFamily="18" charset="0"/>
                <a:cs typeface="Times New Roman" panose="02020603050405020304" pitchFamily="18" charset="0"/>
              </a:rPr>
              <a:t>Nature Sustainability 5</a:t>
            </a:r>
            <a:r>
              <a:rPr lang="en-US" sz="1800" dirty="0">
                <a:effectLst/>
                <a:latin typeface="+mj-lt"/>
                <a:ea typeface="Times New Roman" panose="02020603050405020304" pitchFamily="18" charset="0"/>
                <a:cs typeface="Times New Roman" panose="02020603050405020304" pitchFamily="18" charset="0"/>
              </a:rPr>
              <a:t>, 321–328. </a:t>
            </a:r>
            <a:r>
              <a:rPr lang="en-US" sz="1800" b="0" u="sng" dirty="0">
                <a:solidFill>
                  <a:srgbClr val="026E7B"/>
                </a:solidFill>
                <a:effectLst/>
                <a:latin typeface="+mj-lt"/>
                <a:ea typeface="Times New Roman" panose="02020603050405020304" pitchFamily="18" charset="0"/>
                <a:cs typeface="Times New Roman" panose="02020603050405020304" pitchFamily="18" charset="0"/>
                <a:hlinkClick r:id="rId7"/>
              </a:rPr>
              <a:t>https://doi.org/10.1038/s41893-021-00843-y</a:t>
            </a:r>
            <a:r>
              <a:rPr lang="en-US" sz="1800" dirty="0">
                <a:solidFill>
                  <a:srgbClr val="026E7B"/>
                </a:solidFill>
                <a:effectLst/>
                <a:latin typeface="+mj-lt"/>
                <a:ea typeface="Times New Roman" panose="02020603050405020304" pitchFamily="18" charset="0"/>
                <a:cs typeface="Times New Roman" panose="02020603050405020304" pitchFamily="18" charset="0"/>
              </a:rPr>
              <a:t> </a:t>
            </a:r>
            <a:endParaRPr lang="de-AT" sz="1800" dirty="0">
              <a:effectLst/>
              <a:latin typeface="+mj-lt"/>
              <a:ea typeface="Times New Roman" panose="02020603050405020304" pitchFamily="18" charset="0"/>
              <a:cs typeface="Times New Roman" panose="02020603050405020304" pitchFamily="18" charset="0"/>
            </a:endParaRPr>
          </a:p>
          <a:p>
            <a:pPr marL="0" indent="0">
              <a:buNone/>
            </a:pPr>
            <a:endParaRPr lang="en-GB" sz="1400" dirty="0">
              <a:latin typeface="Aptos" panose="020B0004020202020204"/>
            </a:endParaRPr>
          </a:p>
        </p:txBody>
      </p:sp>
    </p:spTree>
    <p:extLst>
      <p:ext uri="{BB962C8B-B14F-4D97-AF65-F5344CB8AC3E}">
        <p14:creationId xmlns:p14="http://schemas.microsoft.com/office/powerpoint/2010/main" val="3709919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6">
            <a:extLst>
              <a:ext uri="{FF2B5EF4-FFF2-40B4-BE49-F238E27FC236}">
                <a16:creationId xmlns:a16="http://schemas.microsoft.com/office/drawing/2014/main" id="{814F3873-99F2-9B8D-0C7F-03C55001EBBB}"/>
              </a:ext>
            </a:extLst>
          </p:cNvPr>
          <p:cNvSpPr>
            <a:spLocks noGrp="1"/>
          </p:cNvSpPr>
          <p:nvPr>
            <p:ph type="title"/>
          </p:nvPr>
        </p:nvSpPr>
        <p:spPr>
          <a:xfrm>
            <a:off x="866002" y="1542288"/>
            <a:ext cx="10459996" cy="633251"/>
          </a:xfrm>
        </p:spPr>
        <p:txBody>
          <a:bodyPr>
            <a:noAutofit/>
          </a:bodyPr>
          <a:lstStyle/>
          <a:p>
            <a:pPr algn="ctr"/>
            <a:r>
              <a:rPr lang="en-US" sz="4000" dirty="0"/>
              <a:t>A Climate Walk…</a:t>
            </a:r>
          </a:p>
        </p:txBody>
      </p:sp>
      <p:pic>
        <p:nvPicPr>
          <p:cNvPr id="1030" name="Picture 6" descr="Group walking Vectors - Download Free High-Quality Vectors from Freepik |  Freepik">
            <a:extLst>
              <a:ext uri="{FF2B5EF4-FFF2-40B4-BE49-F238E27FC236}">
                <a16:creationId xmlns:a16="http://schemas.microsoft.com/office/drawing/2014/main" id="{D27ECDB4-4ADB-4AF4-9157-FA929AB865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6261" y="2429066"/>
            <a:ext cx="3439477" cy="3439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4530282"/>
      </p:ext>
    </p:extLst>
  </p:cSld>
  <p:clrMapOvr>
    <a:masterClrMapping/>
  </p:clrMapOvr>
</p:sld>
</file>

<file path=ppt/theme/theme1.xml><?xml version="1.0" encoding="utf-8"?>
<a:theme xmlns:a="http://schemas.openxmlformats.org/drawingml/2006/main" name="eNaBlS">
  <a:themeElements>
    <a:clrScheme name="Custom 29">
      <a:dk1>
        <a:sysClr val="windowText" lastClr="000000"/>
      </a:dk1>
      <a:lt1>
        <a:sysClr val="window" lastClr="FFFFFF"/>
      </a:lt1>
      <a:dk2>
        <a:srgbClr val="A5A5A5"/>
      </a:dk2>
      <a:lt2>
        <a:srgbClr val="4F5052"/>
      </a:lt2>
      <a:accent1>
        <a:srgbClr val="026E7B"/>
      </a:accent1>
      <a:accent2>
        <a:srgbClr val="008B80"/>
      </a:accent2>
      <a:accent3>
        <a:srgbClr val="38AE6B"/>
      </a:accent3>
      <a:accent4>
        <a:srgbClr val="97CA45"/>
      </a:accent4>
      <a:accent5>
        <a:srgbClr val="FFC000"/>
      </a:accent5>
      <a:accent6>
        <a:srgbClr val="B8A63C"/>
      </a:accent6>
      <a:hlink>
        <a:srgbClr val="008B80"/>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e2a769c-35bc-47e5-b760-d913f7ddb797">
      <Terms xmlns="http://schemas.microsoft.com/office/infopath/2007/PartnerControls"/>
    </lcf76f155ced4ddcb4097134ff3c332f>
    <TaxCatchAll xmlns="8fa225ef-7d84-4338-ac32-6d7c80201b0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C9A0C9E8A6BFA4191F8E362439289AE" ma:contentTypeVersion="13" ma:contentTypeDescription="Create a new document." ma:contentTypeScope="" ma:versionID="27c6b644a3cb5a2c6537b68a0bb4b5dc">
  <xsd:schema xmlns:xsd="http://www.w3.org/2001/XMLSchema" xmlns:xs="http://www.w3.org/2001/XMLSchema" xmlns:p="http://schemas.microsoft.com/office/2006/metadata/properties" xmlns:ns2="1e2a769c-35bc-47e5-b760-d913f7ddb797" xmlns:ns3="8fa225ef-7d84-4338-ac32-6d7c80201b0f" targetNamespace="http://schemas.microsoft.com/office/2006/metadata/properties" ma:root="true" ma:fieldsID="5f17b93b8af863f9f5ba5cf13c8a66ad" ns2:_="" ns3:_="">
    <xsd:import namespace="1e2a769c-35bc-47e5-b760-d913f7ddb797"/>
    <xsd:import namespace="8fa225ef-7d84-4338-ac32-6d7c80201b0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Location" minOccurs="0"/>
                <xsd:element ref="ns2:MediaServiceGenerationTime" minOccurs="0"/>
                <xsd:element ref="ns2:MediaServiceEventHashCode" minOccurs="0"/>
                <xsd:element ref="ns2:MediaServiceOCR" minOccurs="0"/>
                <xsd:element ref="ns2:MediaServiceBillingMetadata"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2a769c-35bc-47e5-b760-d913f7ddb79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2a6cb4d-70f8-4a62-884c-d539c95e03b0" ma:termSetId="09814cd3-568e-fe90-9814-8d621ff8fb84" ma:anchorId="fba54fb3-c3e1-fe81-a776-ca4b69148c4d" ma:open="true" ma:isKeyword="false">
      <xsd:complexType>
        <xsd:sequence>
          <xsd:element ref="pc:Terms" minOccurs="0" maxOccurs="1"/>
        </xsd:sequence>
      </xsd:complexType>
    </xsd:element>
    <xsd:element name="MediaServiceLocation" ma:index="15" nillable="true" ma:displayName="Location" ma:indexed="true"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fa225ef-7d84-4338-ac32-6d7c80201b0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5cfcdd7-0c0e-4eda-b35b-9ce3c77e7e14}" ma:internalName="TaxCatchAll" ma:showField="CatchAllData" ma:web="8fa225ef-7d84-4338-ac32-6d7c80201b0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131A76E-977E-46DC-8D0D-209BA09D3510}">
  <ds:schemaRefs>
    <ds:schemaRef ds:uri="http://schemas.microsoft.com/office/2006/metadata/properties"/>
    <ds:schemaRef ds:uri="http://schemas.microsoft.com/office/infopath/2007/PartnerControls"/>
    <ds:schemaRef ds:uri="1e2a769c-35bc-47e5-b760-d913f7ddb797"/>
    <ds:schemaRef ds:uri="8fa225ef-7d84-4338-ac32-6d7c80201b0f"/>
  </ds:schemaRefs>
</ds:datastoreItem>
</file>

<file path=customXml/itemProps2.xml><?xml version="1.0" encoding="utf-8"?>
<ds:datastoreItem xmlns:ds="http://schemas.openxmlformats.org/officeDocument/2006/customXml" ds:itemID="{143C5F43-25B1-41A7-9877-D7E8211A3DB2}">
  <ds:schemaRefs>
    <ds:schemaRef ds:uri="http://schemas.microsoft.com/sharepoint/v3/contenttype/forms"/>
  </ds:schemaRefs>
</ds:datastoreItem>
</file>

<file path=customXml/itemProps3.xml><?xml version="1.0" encoding="utf-8"?>
<ds:datastoreItem xmlns:ds="http://schemas.openxmlformats.org/officeDocument/2006/customXml" ds:itemID="{F4E6B29C-CDCB-4C21-81AF-83637BF71C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e2a769c-35bc-47e5-b760-d913f7ddb797"/>
    <ds:schemaRef ds:uri="8fa225ef-7d84-4338-ac32-6d7c80201b0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947</Words>
  <Application>Microsoft Office PowerPoint</Application>
  <PresentationFormat>Widescreen</PresentationFormat>
  <Paragraphs>75</Paragraphs>
  <Slides>11</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Aptos</vt:lpstr>
      <vt:lpstr>Arial</vt:lpstr>
      <vt:lpstr>Calibri</vt:lpstr>
      <vt:lpstr>Calibri Light</vt:lpstr>
      <vt:lpstr>Times New Roman</vt:lpstr>
      <vt:lpstr>eNaBlS</vt:lpstr>
      <vt:lpstr>Nature-based Solutions</vt:lpstr>
      <vt:lpstr>Urban Development </vt:lpstr>
      <vt:lpstr>NbS Examples  in Urban Spaces</vt:lpstr>
      <vt:lpstr>Urban Green Spaces</vt:lpstr>
      <vt:lpstr>Green Roofs</vt:lpstr>
      <vt:lpstr>Retention Basins/Wet Ponds</vt:lpstr>
      <vt:lpstr>Insect-pollinated Vascular Plants</vt:lpstr>
      <vt:lpstr>Implementation of NbS: Governance &amp; Planning </vt:lpstr>
      <vt:lpstr>References</vt:lpstr>
      <vt:lpstr>References</vt:lpstr>
      <vt:lpstr>A Climate Walk…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Dafni Delioglani</dc:creator>
  <cp:lastModifiedBy>Dafni Delioglani</cp:lastModifiedBy>
  <cp:revision>76</cp:revision>
  <dcterms:created xsi:type="dcterms:W3CDTF">2024-01-16T10:31:06Z</dcterms:created>
  <dcterms:modified xsi:type="dcterms:W3CDTF">2026-09-04T09:55:25Z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0x0101009C9A0C9E8A6BFA4191F8E362439289AE</vt:lpwstr>
  </property>
  <property fmtid="{D5CDD505-2E9C-101B-9397-08002B2CF9AE}" pid="3" name="MediaServiceImageTags">
    <vt:lpwstr/>
  </property>
</Properties>
</file>